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63" r:id="rId4"/>
    <p:sldId id="270" r:id="rId5"/>
    <p:sldId id="264" r:id="rId6"/>
    <p:sldId id="291" r:id="rId7"/>
    <p:sldId id="292" r:id="rId8"/>
    <p:sldId id="293" r:id="rId9"/>
    <p:sldId id="296" r:id="rId10"/>
    <p:sldId id="295" r:id="rId11"/>
    <p:sldId id="297" r:id="rId12"/>
    <p:sldId id="298" r:id="rId13"/>
    <p:sldId id="299" r:id="rId14"/>
    <p:sldId id="300" r:id="rId15"/>
    <p:sldId id="301" r:id="rId16"/>
    <p:sldId id="303" r:id="rId17"/>
    <p:sldId id="304" r:id="rId18"/>
    <p:sldId id="305" r:id="rId19"/>
    <p:sldId id="306" r:id="rId20"/>
    <p:sldId id="265" r:id="rId21"/>
    <p:sldId id="266" r:id="rId22"/>
    <p:sldId id="30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286965-F008-401A-86EE-DA41D79C5482}" v="16" dt="2021-01-21T05:42:55.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7" autoAdjust="0"/>
    <p:restoredTop sz="71579" autoAdjust="0"/>
  </p:normalViewPr>
  <p:slideViewPr>
    <p:cSldViewPr snapToGrid="0">
      <p:cViewPr varScale="1">
        <p:scale>
          <a:sx n="48" d="100"/>
          <a:sy n="48" d="100"/>
        </p:scale>
        <p:origin x="1332"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trickland" userId="62e075e6-f598-4cc9-babf-e78df273b47a" providerId="ADAL" clId="{30286965-F008-401A-86EE-DA41D79C5482}"/>
    <pc:docChg chg="undo custSel addSld delSld modSld">
      <pc:chgData name="Paul Strickland" userId="62e075e6-f598-4cc9-babf-e78df273b47a" providerId="ADAL" clId="{30286965-F008-401A-86EE-DA41D79C5482}" dt="2021-01-21T05:42:55.873" v="3243" actId="20577"/>
      <pc:docMkLst>
        <pc:docMk/>
      </pc:docMkLst>
      <pc:sldChg chg="modSp mod">
        <pc:chgData name="Paul Strickland" userId="62e075e6-f598-4cc9-babf-e78df273b47a" providerId="ADAL" clId="{30286965-F008-401A-86EE-DA41D79C5482}" dt="2021-01-21T01:31:13.517" v="35" actId="20577"/>
        <pc:sldMkLst>
          <pc:docMk/>
          <pc:sldMk cId="3335074199" sldId="257"/>
        </pc:sldMkLst>
        <pc:spChg chg="mod">
          <ac:chgData name="Paul Strickland" userId="62e075e6-f598-4cc9-babf-e78df273b47a" providerId="ADAL" clId="{30286965-F008-401A-86EE-DA41D79C5482}" dt="2021-01-21T01:31:13.517" v="35" actId="20577"/>
          <ac:spMkLst>
            <pc:docMk/>
            <pc:sldMk cId="3335074199" sldId="257"/>
            <ac:spMk id="11266" creationId="{00000000-0000-0000-0000-000000000000}"/>
          </ac:spMkLst>
        </pc:spChg>
      </pc:sldChg>
      <pc:sldChg chg="modSp mod">
        <pc:chgData name="Paul Strickland" userId="62e075e6-f598-4cc9-babf-e78df273b47a" providerId="ADAL" clId="{30286965-F008-401A-86EE-DA41D79C5482}" dt="2021-01-21T01:35:46.593" v="387" actId="20577"/>
        <pc:sldMkLst>
          <pc:docMk/>
          <pc:sldMk cId="1270970296" sldId="258"/>
        </pc:sldMkLst>
        <pc:spChg chg="mod">
          <ac:chgData name="Paul Strickland" userId="62e075e6-f598-4cc9-babf-e78df273b47a" providerId="ADAL" clId="{30286965-F008-401A-86EE-DA41D79C5482}" dt="2021-01-21T01:35:46.593" v="387" actId="20577"/>
          <ac:spMkLst>
            <pc:docMk/>
            <pc:sldMk cId="1270970296" sldId="258"/>
            <ac:spMk id="4" creationId="{11D707F6-253A-4731-88FD-88239EF4D6DB}"/>
          </ac:spMkLst>
        </pc:spChg>
      </pc:sldChg>
      <pc:sldChg chg="modSp mod modNotesTx">
        <pc:chgData name="Paul Strickland" userId="62e075e6-f598-4cc9-babf-e78df273b47a" providerId="ADAL" clId="{30286965-F008-401A-86EE-DA41D79C5482}" dt="2021-01-21T01:39:52.263" v="688" actId="20577"/>
        <pc:sldMkLst>
          <pc:docMk/>
          <pc:sldMk cId="3265391945" sldId="263"/>
        </pc:sldMkLst>
        <pc:spChg chg="mod">
          <ac:chgData name="Paul Strickland" userId="62e075e6-f598-4cc9-babf-e78df273b47a" providerId="ADAL" clId="{30286965-F008-401A-86EE-DA41D79C5482}" dt="2021-01-21T01:39:52.263" v="688" actId="20577"/>
          <ac:spMkLst>
            <pc:docMk/>
            <pc:sldMk cId="3265391945" sldId="263"/>
            <ac:spMk id="4" creationId="{11D707F6-253A-4731-88FD-88239EF4D6DB}"/>
          </ac:spMkLst>
        </pc:spChg>
      </pc:sldChg>
      <pc:sldChg chg="modSp mod modNotesTx">
        <pc:chgData name="Paul Strickland" userId="62e075e6-f598-4cc9-babf-e78df273b47a" providerId="ADAL" clId="{30286965-F008-401A-86EE-DA41D79C5482}" dt="2021-01-21T01:48:43.305" v="1342" actId="20577"/>
        <pc:sldMkLst>
          <pc:docMk/>
          <pc:sldMk cId="1210571015" sldId="264"/>
        </pc:sldMkLst>
        <pc:spChg chg="mod">
          <ac:chgData name="Paul Strickland" userId="62e075e6-f598-4cc9-babf-e78df273b47a" providerId="ADAL" clId="{30286965-F008-401A-86EE-DA41D79C5482}" dt="2021-01-21T01:44:34.418" v="1145" actId="20577"/>
          <ac:spMkLst>
            <pc:docMk/>
            <pc:sldMk cId="1210571015" sldId="264"/>
            <ac:spMk id="3" creationId="{51A37C03-BB3E-42C0-B3F5-7081ED9CF039}"/>
          </ac:spMkLst>
        </pc:spChg>
        <pc:spChg chg="mod">
          <ac:chgData name="Paul Strickland" userId="62e075e6-f598-4cc9-babf-e78df273b47a" providerId="ADAL" clId="{30286965-F008-401A-86EE-DA41D79C5482}" dt="2021-01-21T01:48:43.305" v="1342" actId="20577"/>
          <ac:spMkLst>
            <pc:docMk/>
            <pc:sldMk cId="1210571015" sldId="264"/>
            <ac:spMk id="4" creationId="{11D707F6-253A-4731-88FD-88239EF4D6DB}"/>
          </ac:spMkLst>
        </pc:spChg>
      </pc:sldChg>
      <pc:sldChg chg="modSp mod">
        <pc:chgData name="Paul Strickland" userId="62e075e6-f598-4cc9-babf-e78df273b47a" providerId="ADAL" clId="{30286965-F008-401A-86EE-DA41D79C5482}" dt="2021-01-21T02:56:56.486" v="3227" actId="20577"/>
        <pc:sldMkLst>
          <pc:docMk/>
          <pc:sldMk cId="927748672" sldId="265"/>
        </pc:sldMkLst>
        <pc:spChg chg="mod">
          <ac:chgData name="Paul Strickland" userId="62e075e6-f598-4cc9-babf-e78df273b47a" providerId="ADAL" clId="{30286965-F008-401A-86EE-DA41D79C5482}" dt="2021-01-21T02:56:56.486" v="3227" actId="20577"/>
          <ac:spMkLst>
            <pc:docMk/>
            <pc:sldMk cId="927748672" sldId="265"/>
            <ac:spMk id="4" creationId="{11D707F6-253A-4731-88FD-88239EF4D6DB}"/>
          </ac:spMkLst>
        </pc:spChg>
      </pc:sldChg>
      <pc:sldChg chg="modSp mod">
        <pc:chgData name="Paul Strickland" userId="62e075e6-f598-4cc9-babf-e78df273b47a" providerId="ADAL" clId="{30286965-F008-401A-86EE-DA41D79C5482}" dt="2021-01-21T05:42:06.836" v="3238" actId="20577"/>
        <pc:sldMkLst>
          <pc:docMk/>
          <pc:sldMk cId="121034432" sldId="266"/>
        </pc:sldMkLst>
        <pc:spChg chg="mod">
          <ac:chgData name="Paul Strickland" userId="62e075e6-f598-4cc9-babf-e78df273b47a" providerId="ADAL" clId="{30286965-F008-401A-86EE-DA41D79C5482}" dt="2021-01-21T05:42:06.836" v="3238" actId="20577"/>
          <ac:spMkLst>
            <pc:docMk/>
            <pc:sldMk cId="121034432" sldId="266"/>
            <ac:spMk id="3" creationId="{51A37C03-BB3E-42C0-B3F5-7081ED9CF039}"/>
          </ac:spMkLst>
        </pc:spChg>
        <pc:spChg chg="mod">
          <ac:chgData name="Paul Strickland" userId="62e075e6-f598-4cc9-babf-e78df273b47a" providerId="ADAL" clId="{30286965-F008-401A-86EE-DA41D79C5482}" dt="2021-01-21T05:33:02.567" v="3236" actId="20577"/>
          <ac:spMkLst>
            <pc:docMk/>
            <pc:sldMk cId="121034432" sldId="266"/>
            <ac:spMk id="4" creationId="{11D707F6-253A-4731-88FD-88239EF4D6DB}"/>
          </ac:spMkLst>
        </pc:spChg>
      </pc:sldChg>
      <pc:sldChg chg="del">
        <pc:chgData name="Paul Strickland" userId="62e075e6-f598-4cc9-babf-e78df273b47a" providerId="ADAL" clId="{30286965-F008-401A-86EE-DA41D79C5482}" dt="2021-01-21T01:57:33.522" v="1745" actId="47"/>
        <pc:sldMkLst>
          <pc:docMk/>
          <pc:sldMk cId="468951426" sldId="267"/>
        </pc:sldMkLst>
      </pc:sldChg>
      <pc:sldChg chg="del">
        <pc:chgData name="Paul Strickland" userId="62e075e6-f598-4cc9-babf-e78df273b47a" providerId="ADAL" clId="{30286965-F008-401A-86EE-DA41D79C5482}" dt="2021-01-21T01:57:32.668" v="1744" actId="47"/>
        <pc:sldMkLst>
          <pc:docMk/>
          <pc:sldMk cId="3035110935" sldId="269"/>
        </pc:sldMkLst>
      </pc:sldChg>
      <pc:sldChg chg="modSp mod modNotesTx">
        <pc:chgData name="Paul Strickland" userId="62e075e6-f598-4cc9-babf-e78df273b47a" providerId="ADAL" clId="{30286965-F008-401A-86EE-DA41D79C5482}" dt="2021-01-21T01:44:09.444" v="1143" actId="6549"/>
        <pc:sldMkLst>
          <pc:docMk/>
          <pc:sldMk cId="2289073278" sldId="270"/>
        </pc:sldMkLst>
        <pc:spChg chg="mod">
          <ac:chgData name="Paul Strickland" userId="62e075e6-f598-4cc9-babf-e78df273b47a" providerId="ADAL" clId="{30286965-F008-401A-86EE-DA41D79C5482}" dt="2021-01-21T01:44:09.444" v="1143" actId="6549"/>
          <ac:spMkLst>
            <pc:docMk/>
            <pc:sldMk cId="2289073278" sldId="270"/>
            <ac:spMk id="4" creationId="{11D707F6-253A-4731-88FD-88239EF4D6DB}"/>
          </ac:spMkLst>
        </pc:spChg>
      </pc:sldChg>
      <pc:sldChg chg="del">
        <pc:chgData name="Paul Strickland" userId="62e075e6-f598-4cc9-babf-e78df273b47a" providerId="ADAL" clId="{30286965-F008-401A-86EE-DA41D79C5482}" dt="2021-01-21T01:57:33.913" v="1746" actId="47"/>
        <pc:sldMkLst>
          <pc:docMk/>
          <pc:sldMk cId="3958021682" sldId="271"/>
        </pc:sldMkLst>
      </pc:sldChg>
      <pc:sldChg chg="del">
        <pc:chgData name="Paul Strickland" userId="62e075e6-f598-4cc9-babf-e78df273b47a" providerId="ADAL" clId="{30286965-F008-401A-86EE-DA41D79C5482}" dt="2021-01-21T01:57:34.331" v="1747" actId="47"/>
        <pc:sldMkLst>
          <pc:docMk/>
          <pc:sldMk cId="2242167897" sldId="272"/>
        </pc:sldMkLst>
      </pc:sldChg>
      <pc:sldChg chg="del">
        <pc:chgData name="Paul Strickland" userId="62e075e6-f598-4cc9-babf-e78df273b47a" providerId="ADAL" clId="{30286965-F008-401A-86EE-DA41D79C5482}" dt="2021-01-21T01:57:36.109" v="1751" actId="47"/>
        <pc:sldMkLst>
          <pc:docMk/>
          <pc:sldMk cId="2232008578" sldId="273"/>
        </pc:sldMkLst>
      </pc:sldChg>
      <pc:sldChg chg="del">
        <pc:chgData name="Paul Strickland" userId="62e075e6-f598-4cc9-babf-e78df273b47a" providerId="ADAL" clId="{30286965-F008-401A-86EE-DA41D79C5482}" dt="2021-01-21T01:57:37.200" v="1754" actId="47"/>
        <pc:sldMkLst>
          <pc:docMk/>
          <pc:sldMk cId="3866143678" sldId="274"/>
        </pc:sldMkLst>
      </pc:sldChg>
      <pc:sldChg chg="del">
        <pc:chgData name="Paul Strickland" userId="62e075e6-f598-4cc9-babf-e78df273b47a" providerId="ADAL" clId="{30286965-F008-401A-86EE-DA41D79C5482}" dt="2021-01-21T01:57:35.796" v="1750" actId="47"/>
        <pc:sldMkLst>
          <pc:docMk/>
          <pc:sldMk cId="2903886385" sldId="275"/>
        </pc:sldMkLst>
      </pc:sldChg>
      <pc:sldChg chg="del">
        <pc:chgData name="Paul Strickland" userId="62e075e6-f598-4cc9-babf-e78df273b47a" providerId="ADAL" clId="{30286965-F008-401A-86EE-DA41D79C5482}" dt="2021-01-21T01:57:35.115" v="1749" actId="47"/>
        <pc:sldMkLst>
          <pc:docMk/>
          <pc:sldMk cId="49011658" sldId="276"/>
        </pc:sldMkLst>
      </pc:sldChg>
      <pc:sldChg chg="del">
        <pc:chgData name="Paul Strickland" userId="62e075e6-f598-4cc9-babf-e78df273b47a" providerId="ADAL" clId="{30286965-F008-401A-86EE-DA41D79C5482}" dt="2021-01-21T01:57:36.825" v="1753" actId="47"/>
        <pc:sldMkLst>
          <pc:docMk/>
          <pc:sldMk cId="3700476013" sldId="277"/>
        </pc:sldMkLst>
      </pc:sldChg>
      <pc:sldChg chg="del">
        <pc:chgData name="Paul Strickland" userId="62e075e6-f598-4cc9-babf-e78df273b47a" providerId="ADAL" clId="{30286965-F008-401A-86EE-DA41D79C5482}" dt="2021-01-21T01:57:38.363" v="1757" actId="47"/>
        <pc:sldMkLst>
          <pc:docMk/>
          <pc:sldMk cId="3169927356" sldId="278"/>
        </pc:sldMkLst>
      </pc:sldChg>
      <pc:sldChg chg="del">
        <pc:chgData name="Paul Strickland" userId="62e075e6-f598-4cc9-babf-e78df273b47a" providerId="ADAL" clId="{30286965-F008-401A-86EE-DA41D79C5482}" dt="2021-01-21T01:57:38.779" v="1759" actId="47"/>
        <pc:sldMkLst>
          <pc:docMk/>
          <pc:sldMk cId="1690276496" sldId="279"/>
        </pc:sldMkLst>
      </pc:sldChg>
      <pc:sldChg chg="del">
        <pc:chgData name="Paul Strickland" userId="62e075e6-f598-4cc9-babf-e78df273b47a" providerId="ADAL" clId="{30286965-F008-401A-86EE-DA41D79C5482}" dt="2021-01-21T01:57:38.541" v="1758" actId="47"/>
        <pc:sldMkLst>
          <pc:docMk/>
          <pc:sldMk cId="3559203904" sldId="281"/>
        </pc:sldMkLst>
      </pc:sldChg>
      <pc:sldChg chg="del">
        <pc:chgData name="Paul Strickland" userId="62e075e6-f598-4cc9-babf-e78df273b47a" providerId="ADAL" clId="{30286965-F008-401A-86EE-DA41D79C5482}" dt="2021-01-21T01:57:40.093" v="1762" actId="47"/>
        <pc:sldMkLst>
          <pc:docMk/>
          <pc:sldMk cId="173336277" sldId="282"/>
        </pc:sldMkLst>
      </pc:sldChg>
      <pc:sldChg chg="del">
        <pc:chgData name="Paul Strickland" userId="62e075e6-f598-4cc9-babf-e78df273b47a" providerId="ADAL" clId="{30286965-F008-401A-86EE-DA41D79C5482}" dt="2021-01-21T01:57:34.748" v="1748" actId="47"/>
        <pc:sldMkLst>
          <pc:docMk/>
          <pc:sldMk cId="2222851251" sldId="283"/>
        </pc:sldMkLst>
      </pc:sldChg>
      <pc:sldChg chg="del">
        <pc:chgData name="Paul Strickland" userId="62e075e6-f598-4cc9-babf-e78df273b47a" providerId="ADAL" clId="{30286965-F008-401A-86EE-DA41D79C5482}" dt="2021-01-21T01:57:36.503" v="1752" actId="47"/>
        <pc:sldMkLst>
          <pc:docMk/>
          <pc:sldMk cId="994381417" sldId="284"/>
        </pc:sldMkLst>
      </pc:sldChg>
      <pc:sldChg chg="del">
        <pc:chgData name="Paul Strickland" userId="62e075e6-f598-4cc9-babf-e78df273b47a" providerId="ADAL" clId="{30286965-F008-401A-86EE-DA41D79C5482}" dt="2021-01-21T01:57:37.854" v="1755" actId="47"/>
        <pc:sldMkLst>
          <pc:docMk/>
          <pc:sldMk cId="494714656" sldId="285"/>
        </pc:sldMkLst>
      </pc:sldChg>
      <pc:sldChg chg="del">
        <pc:chgData name="Paul Strickland" userId="62e075e6-f598-4cc9-babf-e78df273b47a" providerId="ADAL" clId="{30286965-F008-401A-86EE-DA41D79C5482}" dt="2021-01-21T01:57:39.396" v="1760" actId="47"/>
        <pc:sldMkLst>
          <pc:docMk/>
          <pc:sldMk cId="2953842590" sldId="286"/>
        </pc:sldMkLst>
      </pc:sldChg>
      <pc:sldChg chg="del">
        <pc:chgData name="Paul Strickland" userId="62e075e6-f598-4cc9-babf-e78df273b47a" providerId="ADAL" clId="{30286965-F008-401A-86EE-DA41D79C5482}" dt="2021-01-21T01:57:39.697" v="1761" actId="47"/>
        <pc:sldMkLst>
          <pc:docMk/>
          <pc:sldMk cId="2209844280" sldId="287"/>
        </pc:sldMkLst>
      </pc:sldChg>
      <pc:sldChg chg="del">
        <pc:chgData name="Paul Strickland" userId="62e075e6-f598-4cc9-babf-e78df273b47a" providerId="ADAL" clId="{30286965-F008-401A-86EE-DA41D79C5482}" dt="2021-01-21T01:57:40.648" v="1763" actId="47"/>
        <pc:sldMkLst>
          <pc:docMk/>
          <pc:sldMk cId="754487661" sldId="288"/>
        </pc:sldMkLst>
      </pc:sldChg>
      <pc:sldChg chg="del">
        <pc:chgData name="Paul Strickland" userId="62e075e6-f598-4cc9-babf-e78df273b47a" providerId="ADAL" clId="{30286965-F008-401A-86EE-DA41D79C5482}" dt="2021-01-21T01:57:47.290" v="1764" actId="47"/>
        <pc:sldMkLst>
          <pc:docMk/>
          <pc:sldMk cId="2576301759" sldId="289"/>
        </pc:sldMkLst>
      </pc:sldChg>
      <pc:sldChg chg="del">
        <pc:chgData name="Paul Strickland" userId="62e075e6-f598-4cc9-babf-e78df273b47a" providerId="ADAL" clId="{30286965-F008-401A-86EE-DA41D79C5482}" dt="2021-01-21T01:57:38.148" v="1756" actId="47"/>
        <pc:sldMkLst>
          <pc:docMk/>
          <pc:sldMk cId="1317987945" sldId="290"/>
        </pc:sldMkLst>
      </pc:sldChg>
      <pc:sldChg chg="modSp add mod">
        <pc:chgData name="Paul Strickland" userId="62e075e6-f598-4cc9-babf-e78df273b47a" providerId="ADAL" clId="{30286965-F008-401A-86EE-DA41D79C5482}" dt="2021-01-21T02:57:41.730" v="3229" actId="27636"/>
        <pc:sldMkLst>
          <pc:docMk/>
          <pc:sldMk cId="390710768" sldId="291"/>
        </pc:sldMkLst>
        <pc:spChg chg="mod">
          <ac:chgData name="Paul Strickland" userId="62e075e6-f598-4cc9-babf-e78df273b47a" providerId="ADAL" clId="{30286965-F008-401A-86EE-DA41D79C5482}" dt="2021-01-21T02:57:41.730" v="3229" actId="27636"/>
          <ac:spMkLst>
            <pc:docMk/>
            <pc:sldMk cId="390710768" sldId="291"/>
            <ac:spMk id="4" creationId="{11D707F6-253A-4731-88FD-88239EF4D6DB}"/>
          </ac:spMkLst>
        </pc:spChg>
      </pc:sldChg>
      <pc:sldChg chg="new del">
        <pc:chgData name="Paul Strickland" userId="62e075e6-f598-4cc9-babf-e78df273b47a" providerId="ADAL" clId="{30286965-F008-401A-86EE-DA41D79C5482}" dt="2021-01-21T01:57:58.052" v="1766" actId="680"/>
        <pc:sldMkLst>
          <pc:docMk/>
          <pc:sldMk cId="830949665" sldId="292"/>
        </pc:sldMkLst>
      </pc:sldChg>
      <pc:sldChg chg="modSp add mod modNotesTx">
        <pc:chgData name="Paul Strickland" userId="62e075e6-f598-4cc9-babf-e78df273b47a" providerId="ADAL" clId="{30286965-F008-401A-86EE-DA41D79C5482}" dt="2021-01-21T02:01:39.736" v="1995" actId="20577"/>
        <pc:sldMkLst>
          <pc:docMk/>
          <pc:sldMk cId="3582424341" sldId="292"/>
        </pc:sldMkLst>
        <pc:spChg chg="mod">
          <ac:chgData name="Paul Strickland" userId="62e075e6-f598-4cc9-babf-e78df273b47a" providerId="ADAL" clId="{30286965-F008-401A-86EE-DA41D79C5482}" dt="2021-01-21T01:58:23.381" v="1768"/>
          <ac:spMkLst>
            <pc:docMk/>
            <pc:sldMk cId="3582424341" sldId="292"/>
            <ac:spMk id="3" creationId="{51A37C03-BB3E-42C0-B3F5-7081ED9CF039}"/>
          </ac:spMkLst>
        </pc:spChg>
        <pc:spChg chg="mod">
          <ac:chgData name="Paul Strickland" userId="62e075e6-f598-4cc9-babf-e78df273b47a" providerId="ADAL" clId="{30286965-F008-401A-86EE-DA41D79C5482}" dt="2021-01-21T02:00:59.434" v="1962" actId="20577"/>
          <ac:spMkLst>
            <pc:docMk/>
            <pc:sldMk cId="3582424341" sldId="292"/>
            <ac:spMk id="4" creationId="{11D707F6-253A-4731-88FD-88239EF4D6DB}"/>
          </ac:spMkLst>
        </pc:spChg>
      </pc:sldChg>
      <pc:sldChg chg="new del">
        <pc:chgData name="Paul Strickland" userId="62e075e6-f598-4cc9-babf-e78df273b47a" providerId="ADAL" clId="{30286965-F008-401A-86EE-DA41D79C5482}" dt="2021-01-21T02:01:46.525" v="1996" actId="47"/>
        <pc:sldMkLst>
          <pc:docMk/>
          <pc:sldMk cId="2201496128" sldId="293"/>
        </pc:sldMkLst>
      </pc:sldChg>
      <pc:sldChg chg="addSp delSp modSp add mod modNotesTx">
        <pc:chgData name="Paul Strickland" userId="62e075e6-f598-4cc9-babf-e78df273b47a" providerId="ADAL" clId="{30286965-F008-401A-86EE-DA41D79C5482}" dt="2021-01-21T02:03:46.791" v="2052" actId="20577"/>
        <pc:sldMkLst>
          <pc:docMk/>
          <pc:sldMk cId="3273307269" sldId="293"/>
        </pc:sldMkLst>
        <pc:spChg chg="mod">
          <ac:chgData name="Paul Strickland" userId="62e075e6-f598-4cc9-babf-e78df273b47a" providerId="ADAL" clId="{30286965-F008-401A-86EE-DA41D79C5482}" dt="2021-01-21T02:02:06.100" v="2038" actId="20577"/>
          <ac:spMkLst>
            <pc:docMk/>
            <pc:sldMk cId="3273307269" sldId="293"/>
            <ac:spMk id="3" creationId="{51A37C03-BB3E-42C0-B3F5-7081ED9CF039}"/>
          </ac:spMkLst>
        </pc:spChg>
        <pc:spChg chg="del mod">
          <ac:chgData name="Paul Strickland" userId="62e075e6-f598-4cc9-babf-e78df273b47a" providerId="ADAL" clId="{30286965-F008-401A-86EE-DA41D79C5482}" dt="2021-01-21T02:02:36.038" v="2041" actId="478"/>
          <ac:spMkLst>
            <pc:docMk/>
            <pc:sldMk cId="3273307269" sldId="293"/>
            <ac:spMk id="4" creationId="{11D707F6-253A-4731-88FD-88239EF4D6DB}"/>
          </ac:spMkLst>
        </pc:spChg>
        <pc:spChg chg="add del mod">
          <ac:chgData name="Paul Strickland" userId="62e075e6-f598-4cc9-babf-e78df273b47a" providerId="ADAL" clId="{30286965-F008-401A-86EE-DA41D79C5482}" dt="2021-01-21T02:03:02.338" v="2044" actId="478"/>
          <ac:spMkLst>
            <pc:docMk/>
            <pc:sldMk cId="3273307269" sldId="293"/>
            <ac:spMk id="7" creationId="{3CBA6111-8E8D-472E-ADFF-7324E3ED4653}"/>
          </ac:spMkLst>
        </pc:spChg>
        <pc:spChg chg="add mod">
          <ac:chgData name="Paul Strickland" userId="62e075e6-f598-4cc9-babf-e78df273b47a" providerId="ADAL" clId="{30286965-F008-401A-86EE-DA41D79C5482}" dt="2021-01-21T02:03:46.791" v="2052" actId="20577"/>
          <ac:spMkLst>
            <pc:docMk/>
            <pc:sldMk cId="3273307269" sldId="293"/>
            <ac:spMk id="9" creationId="{D985CB9E-33B2-4017-9F5F-EC4C274488D3}"/>
          </ac:spMkLst>
        </pc:spChg>
        <pc:picChg chg="add mod">
          <ac:chgData name="Paul Strickland" userId="62e075e6-f598-4cc9-babf-e78df273b47a" providerId="ADAL" clId="{30286965-F008-401A-86EE-DA41D79C5482}" dt="2021-01-21T02:03:16.211" v="2049" actId="1076"/>
          <ac:picMkLst>
            <pc:docMk/>
            <pc:sldMk cId="3273307269" sldId="293"/>
            <ac:picMk id="5" creationId="{8FDCC77A-3C29-4995-919E-851DB5749328}"/>
          </ac:picMkLst>
        </pc:picChg>
      </pc:sldChg>
      <pc:sldChg chg="addSp delSp modSp add del mod">
        <pc:chgData name="Paul Strickland" userId="62e075e6-f598-4cc9-babf-e78df273b47a" providerId="ADAL" clId="{30286965-F008-401A-86EE-DA41D79C5482}" dt="2021-01-21T02:11:37.786" v="2086" actId="47"/>
        <pc:sldMkLst>
          <pc:docMk/>
          <pc:sldMk cId="3435085902" sldId="294"/>
        </pc:sldMkLst>
        <pc:spChg chg="mod">
          <ac:chgData name="Paul Strickland" userId="62e075e6-f598-4cc9-babf-e78df273b47a" providerId="ADAL" clId="{30286965-F008-401A-86EE-DA41D79C5482}" dt="2021-01-21T02:04:14.338" v="2064" actId="20577"/>
          <ac:spMkLst>
            <pc:docMk/>
            <pc:sldMk cId="3435085902" sldId="294"/>
            <ac:spMk id="3" creationId="{51A37C03-BB3E-42C0-B3F5-7081ED9CF039}"/>
          </ac:spMkLst>
        </pc:spChg>
        <pc:spChg chg="del">
          <ac:chgData name="Paul Strickland" userId="62e075e6-f598-4cc9-babf-e78df273b47a" providerId="ADAL" clId="{30286965-F008-401A-86EE-DA41D79C5482}" dt="2021-01-21T02:06:22.551" v="2073" actId="21"/>
          <ac:spMkLst>
            <pc:docMk/>
            <pc:sldMk cId="3435085902" sldId="294"/>
            <ac:spMk id="9" creationId="{D985CB9E-33B2-4017-9F5F-EC4C274488D3}"/>
          </ac:spMkLst>
        </pc:spChg>
        <pc:graphicFrameChg chg="add del mod">
          <ac:chgData name="Paul Strickland" userId="62e075e6-f598-4cc9-babf-e78df273b47a" providerId="ADAL" clId="{30286965-F008-401A-86EE-DA41D79C5482}" dt="2021-01-21T02:08:03.701" v="2085" actId="478"/>
          <ac:graphicFrameMkLst>
            <pc:docMk/>
            <pc:sldMk cId="3435085902" sldId="294"/>
            <ac:graphicFrameMk id="6" creationId="{00000000-0008-0000-0100-000002000000}"/>
          </ac:graphicFrameMkLst>
        </pc:graphicFrameChg>
        <pc:picChg chg="del">
          <ac:chgData name="Paul Strickland" userId="62e075e6-f598-4cc9-babf-e78df273b47a" providerId="ADAL" clId="{30286965-F008-401A-86EE-DA41D79C5482}" dt="2021-01-21T02:05:44.591" v="2065" actId="478"/>
          <ac:picMkLst>
            <pc:docMk/>
            <pc:sldMk cId="3435085902" sldId="294"/>
            <ac:picMk id="5" creationId="{8FDCC77A-3C29-4995-919E-851DB5749328}"/>
          </ac:picMkLst>
        </pc:picChg>
      </pc:sldChg>
      <pc:sldChg chg="addSp delSp modSp add mod modNotesTx">
        <pc:chgData name="Paul Strickland" userId="62e075e6-f598-4cc9-babf-e78df273b47a" providerId="ADAL" clId="{30286965-F008-401A-86EE-DA41D79C5482}" dt="2021-01-21T02:19:29.945" v="2445" actId="20577"/>
        <pc:sldMkLst>
          <pc:docMk/>
          <pc:sldMk cId="1150647771" sldId="295"/>
        </pc:sldMkLst>
        <pc:spChg chg="mod">
          <ac:chgData name="Paul Strickland" userId="62e075e6-f598-4cc9-babf-e78df273b47a" providerId="ADAL" clId="{30286965-F008-401A-86EE-DA41D79C5482}" dt="2021-01-21T02:06:51.352" v="2084" actId="20577"/>
          <ac:spMkLst>
            <pc:docMk/>
            <pc:sldMk cId="1150647771" sldId="295"/>
            <ac:spMk id="3" creationId="{51A37C03-BB3E-42C0-B3F5-7081ED9CF039}"/>
          </ac:spMkLst>
        </pc:spChg>
        <pc:spChg chg="add mod">
          <ac:chgData name="Paul Strickland" userId="62e075e6-f598-4cc9-babf-e78df273b47a" providerId="ADAL" clId="{30286965-F008-401A-86EE-DA41D79C5482}" dt="2021-01-21T02:19:29.945" v="2445" actId="20577"/>
          <ac:spMkLst>
            <pc:docMk/>
            <pc:sldMk cId="1150647771" sldId="295"/>
            <ac:spMk id="4" creationId="{0B17FECE-239C-45AB-BB66-B5668BE268ED}"/>
          </ac:spMkLst>
        </pc:spChg>
        <pc:graphicFrameChg chg="del">
          <ac:chgData name="Paul Strickland" userId="62e075e6-f598-4cc9-babf-e78df273b47a" providerId="ADAL" clId="{30286965-F008-401A-86EE-DA41D79C5482}" dt="2021-01-21T02:11:45.635" v="2087" actId="478"/>
          <ac:graphicFrameMkLst>
            <pc:docMk/>
            <pc:sldMk cId="1150647771" sldId="295"/>
            <ac:graphicFrameMk id="6" creationId="{00000000-0008-0000-0100-000002000000}"/>
          </ac:graphicFrameMkLst>
        </pc:graphicFrameChg>
      </pc:sldChg>
      <pc:sldChg chg="new del">
        <pc:chgData name="Paul Strickland" userId="62e075e6-f598-4cc9-babf-e78df273b47a" providerId="ADAL" clId="{30286965-F008-401A-86EE-DA41D79C5482}" dt="2021-01-21T02:11:57.472" v="2089" actId="680"/>
        <pc:sldMkLst>
          <pc:docMk/>
          <pc:sldMk cId="1235247425" sldId="296"/>
        </pc:sldMkLst>
      </pc:sldChg>
      <pc:sldChg chg="addSp modSp add mod modNotesTx">
        <pc:chgData name="Paul Strickland" userId="62e075e6-f598-4cc9-babf-e78df273b47a" providerId="ADAL" clId="{30286965-F008-401A-86EE-DA41D79C5482}" dt="2021-01-21T02:15:35.568" v="2216" actId="20577"/>
        <pc:sldMkLst>
          <pc:docMk/>
          <pc:sldMk cId="3630883493" sldId="296"/>
        </pc:sldMkLst>
        <pc:spChg chg="mod">
          <ac:chgData name="Paul Strickland" userId="62e075e6-f598-4cc9-babf-e78df273b47a" providerId="ADAL" clId="{30286965-F008-401A-86EE-DA41D79C5482}" dt="2021-01-21T02:13:28.099" v="2099" actId="20577"/>
          <ac:spMkLst>
            <pc:docMk/>
            <pc:sldMk cId="3630883493" sldId="296"/>
            <ac:spMk id="3" creationId="{51A37C03-BB3E-42C0-B3F5-7081ED9CF039}"/>
          </ac:spMkLst>
        </pc:spChg>
        <pc:spChg chg="add mod">
          <ac:chgData name="Paul Strickland" userId="62e075e6-f598-4cc9-babf-e78df273b47a" providerId="ADAL" clId="{30286965-F008-401A-86EE-DA41D79C5482}" dt="2021-01-21T02:13:45.586" v="2105" actId="1076"/>
          <ac:spMkLst>
            <pc:docMk/>
            <pc:sldMk cId="3630883493" sldId="296"/>
            <ac:spMk id="4" creationId="{2B30E30D-7C3C-4CF6-B6F9-12DD6469B4B4}"/>
          </ac:spMkLst>
        </pc:spChg>
        <pc:picChg chg="mod">
          <ac:chgData name="Paul Strickland" userId="62e075e6-f598-4cc9-babf-e78df273b47a" providerId="ADAL" clId="{30286965-F008-401A-86EE-DA41D79C5482}" dt="2021-01-21T02:12:16.994" v="2092" actId="14100"/>
          <ac:picMkLst>
            <pc:docMk/>
            <pc:sldMk cId="3630883493" sldId="296"/>
            <ac:picMk id="5" creationId="{8FDCC77A-3C29-4995-919E-851DB5749328}"/>
          </ac:picMkLst>
        </pc:picChg>
        <pc:cxnChg chg="add">
          <ac:chgData name="Paul Strickland" userId="62e075e6-f598-4cc9-babf-e78df273b47a" providerId="ADAL" clId="{30286965-F008-401A-86EE-DA41D79C5482}" dt="2021-01-21T02:14:03.014" v="2106" actId="11529"/>
          <ac:cxnSpMkLst>
            <pc:docMk/>
            <pc:sldMk cId="3630883493" sldId="296"/>
            <ac:cxnSpMk id="7" creationId="{03345903-4A53-4333-9D23-B5F9CE9CF47F}"/>
          </ac:cxnSpMkLst>
        </pc:cxnChg>
      </pc:sldChg>
      <pc:sldChg chg="add modNotesTx">
        <pc:chgData name="Paul Strickland" userId="62e075e6-f598-4cc9-babf-e78df273b47a" providerId="ADAL" clId="{30286965-F008-401A-86EE-DA41D79C5482}" dt="2021-01-21T02:20:48.970" v="2590" actId="20577"/>
        <pc:sldMkLst>
          <pc:docMk/>
          <pc:sldMk cId="868245234" sldId="297"/>
        </pc:sldMkLst>
      </pc:sldChg>
      <pc:sldChg chg="modSp add mod modNotesTx">
        <pc:chgData name="Paul Strickland" userId="62e075e6-f598-4cc9-babf-e78df273b47a" providerId="ADAL" clId="{30286965-F008-401A-86EE-DA41D79C5482}" dt="2021-01-21T02:22:49.542" v="2675" actId="20577"/>
        <pc:sldMkLst>
          <pc:docMk/>
          <pc:sldMk cId="3906117198" sldId="298"/>
        </pc:sldMkLst>
        <pc:spChg chg="mod">
          <ac:chgData name="Paul Strickland" userId="62e075e6-f598-4cc9-babf-e78df273b47a" providerId="ADAL" clId="{30286965-F008-401A-86EE-DA41D79C5482}" dt="2021-01-21T02:21:04.798" v="2593"/>
          <ac:spMkLst>
            <pc:docMk/>
            <pc:sldMk cId="3906117198" sldId="298"/>
            <ac:spMk id="3" creationId="{51A37C03-BB3E-42C0-B3F5-7081ED9CF039}"/>
          </ac:spMkLst>
        </pc:spChg>
        <pc:spChg chg="mod">
          <ac:chgData name="Paul Strickland" userId="62e075e6-f598-4cc9-babf-e78df273b47a" providerId="ADAL" clId="{30286965-F008-401A-86EE-DA41D79C5482}" dt="2021-01-21T02:22:49.542" v="2675" actId="20577"/>
          <ac:spMkLst>
            <pc:docMk/>
            <pc:sldMk cId="3906117198" sldId="298"/>
            <ac:spMk id="4" creationId="{0B17FECE-239C-45AB-BB66-B5668BE268ED}"/>
          </ac:spMkLst>
        </pc:spChg>
      </pc:sldChg>
      <pc:sldChg chg="modSp add mod">
        <pc:chgData name="Paul Strickland" userId="62e075e6-f598-4cc9-babf-e78df273b47a" providerId="ADAL" clId="{30286965-F008-401A-86EE-DA41D79C5482}" dt="2021-01-21T02:58:24.103" v="3230" actId="255"/>
        <pc:sldMkLst>
          <pc:docMk/>
          <pc:sldMk cId="2474401134" sldId="299"/>
        </pc:sldMkLst>
        <pc:spChg chg="mod">
          <ac:chgData name="Paul Strickland" userId="62e075e6-f598-4cc9-babf-e78df273b47a" providerId="ADAL" clId="{30286965-F008-401A-86EE-DA41D79C5482}" dt="2021-01-21T02:58:24.103" v="3230" actId="255"/>
          <ac:spMkLst>
            <pc:docMk/>
            <pc:sldMk cId="2474401134" sldId="299"/>
            <ac:spMk id="4" creationId="{0B17FECE-239C-45AB-BB66-B5668BE268ED}"/>
          </ac:spMkLst>
        </pc:spChg>
      </pc:sldChg>
      <pc:sldChg chg="modSp add mod modNotesTx">
        <pc:chgData name="Paul Strickland" userId="62e075e6-f598-4cc9-babf-e78df273b47a" providerId="ADAL" clId="{30286965-F008-401A-86EE-DA41D79C5482}" dt="2021-01-21T02:30:52.157" v="2896" actId="1076"/>
        <pc:sldMkLst>
          <pc:docMk/>
          <pc:sldMk cId="2478254115" sldId="300"/>
        </pc:sldMkLst>
        <pc:spChg chg="mod">
          <ac:chgData name="Paul Strickland" userId="62e075e6-f598-4cc9-babf-e78df273b47a" providerId="ADAL" clId="{30286965-F008-401A-86EE-DA41D79C5482}" dt="2021-01-21T02:28:41.585" v="2856"/>
          <ac:spMkLst>
            <pc:docMk/>
            <pc:sldMk cId="2478254115" sldId="300"/>
            <ac:spMk id="3" creationId="{51A37C03-BB3E-42C0-B3F5-7081ED9CF039}"/>
          </ac:spMkLst>
        </pc:spChg>
        <pc:spChg chg="mod">
          <ac:chgData name="Paul Strickland" userId="62e075e6-f598-4cc9-babf-e78df273b47a" providerId="ADAL" clId="{30286965-F008-401A-86EE-DA41D79C5482}" dt="2021-01-21T02:30:52.157" v="2896" actId="1076"/>
          <ac:spMkLst>
            <pc:docMk/>
            <pc:sldMk cId="2478254115" sldId="300"/>
            <ac:spMk id="4" creationId="{0B17FECE-239C-45AB-BB66-B5668BE268ED}"/>
          </ac:spMkLst>
        </pc:spChg>
      </pc:sldChg>
      <pc:sldChg chg="modSp add mod modNotesTx">
        <pc:chgData name="Paul Strickland" userId="62e075e6-f598-4cc9-babf-e78df273b47a" providerId="ADAL" clId="{30286965-F008-401A-86EE-DA41D79C5482}" dt="2021-01-21T02:32:36.770" v="2977" actId="15"/>
        <pc:sldMkLst>
          <pc:docMk/>
          <pc:sldMk cId="354223632" sldId="301"/>
        </pc:sldMkLst>
        <pc:spChg chg="mod">
          <ac:chgData name="Paul Strickland" userId="62e075e6-f598-4cc9-babf-e78df273b47a" providerId="ADAL" clId="{30286965-F008-401A-86EE-DA41D79C5482}" dt="2021-01-21T02:32:36.770" v="2977" actId="15"/>
          <ac:spMkLst>
            <pc:docMk/>
            <pc:sldMk cId="354223632" sldId="301"/>
            <ac:spMk id="4" creationId="{0B17FECE-239C-45AB-BB66-B5668BE268ED}"/>
          </ac:spMkLst>
        </pc:spChg>
      </pc:sldChg>
      <pc:sldChg chg="new del">
        <pc:chgData name="Paul Strickland" userId="62e075e6-f598-4cc9-babf-e78df273b47a" providerId="ADAL" clId="{30286965-F008-401A-86EE-DA41D79C5482}" dt="2021-01-21T02:56:22.291" v="3138" actId="47"/>
        <pc:sldMkLst>
          <pc:docMk/>
          <pc:sldMk cId="2353316298" sldId="302"/>
        </pc:sldMkLst>
      </pc:sldChg>
      <pc:sldChg chg="addSp modSp add mod modNotesTx">
        <pc:chgData name="Paul Strickland" userId="62e075e6-f598-4cc9-babf-e78df273b47a" providerId="ADAL" clId="{30286965-F008-401A-86EE-DA41D79C5482}" dt="2021-01-21T02:47:51.489" v="2996" actId="20577"/>
        <pc:sldMkLst>
          <pc:docMk/>
          <pc:sldMk cId="3006007375" sldId="303"/>
        </pc:sldMkLst>
        <pc:spChg chg="mod">
          <ac:chgData name="Paul Strickland" userId="62e075e6-f598-4cc9-babf-e78df273b47a" providerId="ADAL" clId="{30286965-F008-401A-86EE-DA41D79C5482}" dt="2021-01-21T02:47:51.489" v="2996" actId="20577"/>
          <ac:spMkLst>
            <pc:docMk/>
            <pc:sldMk cId="3006007375" sldId="303"/>
            <ac:spMk id="4" creationId="{0B17FECE-239C-45AB-BB66-B5668BE268ED}"/>
          </ac:spMkLst>
        </pc:spChg>
        <pc:picChg chg="add mod">
          <ac:chgData name="Paul Strickland" userId="62e075e6-f598-4cc9-babf-e78df273b47a" providerId="ADAL" clId="{30286965-F008-401A-86EE-DA41D79C5482}" dt="2021-01-21T02:47:08.420" v="2987" actId="1076"/>
          <ac:picMkLst>
            <pc:docMk/>
            <pc:sldMk cId="3006007375" sldId="303"/>
            <ac:picMk id="5" creationId="{14DA99AD-018D-4162-90B9-E6617643EDDC}"/>
          </ac:picMkLst>
        </pc:picChg>
      </pc:sldChg>
      <pc:sldChg chg="delSp modSp add mod modNotesTx">
        <pc:chgData name="Paul Strickland" userId="62e075e6-f598-4cc9-babf-e78df273b47a" providerId="ADAL" clId="{30286965-F008-401A-86EE-DA41D79C5482}" dt="2021-01-21T02:49:37.310" v="3013" actId="20577"/>
        <pc:sldMkLst>
          <pc:docMk/>
          <pc:sldMk cId="875518414" sldId="304"/>
        </pc:sldMkLst>
        <pc:spChg chg="mod">
          <ac:chgData name="Paul Strickland" userId="62e075e6-f598-4cc9-babf-e78df273b47a" providerId="ADAL" clId="{30286965-F008-401A-86EE-DA41D79C5482}" dt="2021-01-21T02:49:37.310" v="3013" actId="20577"/>
          <ac:spMkLst>
            <pc:docMk/>
            <pc:sldMk cId="875518414" sldId="304"/>
            <ac:spMk id="4" creationId="{0B17FECE-239C-45AB-BB66-B5668BE268ED}"/>
          </ac:spMkLst>
        </pc:spChg>
        <pc:picChg chg="del">
          <ac:chgData name="Paul Strickland" userId="62e075e6-f598-4cc9-babf-e78df273b47a" providerId="ADAL" clId="{30286965-F008-401A-86EE-DA41D79C5482}" dt="2021-01-21T02:48:35.892" v="2998" actId="478"/>
          <ac:picMkLst>
            <pc:docMk/>
            <pc:sldMk cId="875518414" sldId="304"/>
            <ac:picMk id="5" creationId="{14DA99AD-018D-4162-90B9-E6617643EDDC}"/>
          </ac:picMkLst>
        </pc:picChg>
      </pc:sldChg>
      <pc:sldChg chg="modSp add mod modNotesTx">
        <pc:chgData name="Paul Strickland" userId="62e075e6-f598-4cc9-babf-e78df273b47a" providerId="ADAL" clId="{30286965-F008-401A-86EE-DA41D79C5482}" dt="2021-01-21T02:53:26.351" v="3087" actId="20577"/>
        <pc:sldMkLst>
          <pc:docMk/>
          <pc:sldMk cId="1219212351" sldId="305"/>
        </pc:sldMkLst>
        <pc:spChg chg="mod">
          <ac:chgData name="Paul Strickland" userId="62e075e6-f598-4cc9-babf-e78df273b47a" providerId="ADAL" clId="{30286965-F008-401A-86EE-DA41D79C5482}" dt="2021-01-21T02:50:53.900" v="3032" actId="20577"/>
          <ac:spMkLst>
            <pc:docMk/>
            <pc:sldMk cId="1219212351" sldId="305"/>
            <ac:spMk id="3" creationId="{51A37C03-BB3E-42C0-B3F5-7081ED9CF039}"/>
          </ac:spMkLst>
        </pc:spChg>
        <pc:spChg chg="mod">
          <ac:chgData name="Paul Strickland" userId="62e075e6-f598-4cc9-babf-e78df273b47a" providerId="ADAL" clId="{30286965-F008-401A-86EE-DA41D79C5482}" dt="2021-01-21T02:53:26.351" v="3087" actId="20577"/>
          <ac:spMkLst>
            <pc:docMk/>
            <pc:sldMk cId="1219212351" sldId="305"/>
            <ac:spMk id="4" creationId="{0B17FECE-239C-45AB-BB66-B5668BE268ED}"/>
          </ac:spMkLst>
        </pc:spChg>
      </pc:sldChg>
      <pc:sldChg chg="modSp add mod modNotesTx">
        <pc:chgData name="Paul Strickland" userId="62e075e6-f598-4cc9-babf-e78df273b47a" providerId="ADAL" clId="{30286965-F008-401A-86EE-DA41D79C5482}" dt="2021-01-21T02:56:09.954" v="3137" actId="20577"/>
        <pc:sldMkLst>
          <pc:docMk/>
          <pc:sldMk cId="1099850535" sldId="306"/>
        </pc:sldMkLst>
        <pc:spChg chg="mod">
          <ac:chgData name="Paul Strickland" userId="62e075e6-f598-4cc9-babf-e78df273b47a" providerId="ADAL" clId="{30286965-F008-401A-86EE-DA41D79C5482}" dt="2021-01-21T02:53:55.602" v="3095" actId="20577"/>
          <ac:spMkLst>
            <pc:docMk/>
            <pc:sldMk cId="1099850535" sldId="306"/>
            <ac:spMk id="3" creationId="{51A37C03-BB3E-42C0-B3F5-7081ED9CF039}"/>
          </ac:spMkLst>
        </pc:spChg>
        <pc:spChg chg="mod">
          <ac:chgData name="Paul Strickland" userId="62e075e6-f598-4cc9-babf-e78df273b47a" providerId="ADAL" clId="{30286965-F008-401A-86EE-DA41D79C5482}" dt="2021-01-21T02:56:09.954" v="3137" actId="20577"/>
          <ac:spMkLst>
            <pc:docMk/>
            <pc:sldMk cId="1099850535" sldId="306"/>
            <ac:spMk id="4" creationId="{0B17FECE-239C-45AB-BB66-B5668BE268ED}"/>
          </ac:spMkLst>
        </pc:spChg>
      </pc:sldChg>
      <pc:sldChg chg="modSp add mod">
        <pc:chgData name="Paul Strickland" userId="62e075e6-f598-4cc9-babf-e78df273b47a" providerId="ADAL" clId="{30286965-F008-401A-86EE-DA41D79C5482}" dt="2021-01-21T05:42:55.873" v="3243" actId="20577"/>
        <pc:sldMkLst>
          <pc:docMk/>
          <pc:sldMk cId="62915341" sldId="307"/>
        </pc:sldMkLst>
        <pc:spChg chg="mod">
          <ac:chgData name="Paul Strickland" userId="62e075e6-f598-4cc9-babf-e78df273b47a" providerId="ADAL" clId="{30286965-F008-401A-86EE-DA41D79C5482}" dt="2021-01-21T05:42:10.791" v="3239" actId="20577"/>
          <ac:spMkLst>
            <pc:docMk/>
            <pc:sldMk cId="62915341" sldId="307"/>
            <ac:spMk id="3" creationId="{51A37C03-BB3E-42C0-B3F5-7081ED9CF039}"/>
          </ac:spMkLst>
        </pc:spChg>
        <pc:spChg chg="mod">
          <ac:chgData name="Paul Strickland" userId="62e075e6-f598-4cc9-babf-e78df273b47a" providerId="ADAL" clId="{30286965-F008-401A-86EE-DA41D79C5482}" dt="2021-01-21T05:42:55.873" v="3243" actId="20577"/>
          <ac:spMkLst>
            <pc:docMk/>
            <pc:sldMk cId="62915341" sldId="307"/>
            <ac:spMk id="4" creationId="{11D707F6-253A-4731-88FD-88239EF4D6D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r>
              <a:rPr lang="en-AU" dirty="0"/>
              <a:t>America and Europe are most likely the first to return to the seas as people have had the virus or been vaccinated.</a:t>
            </a:r>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dirty="0"/>
          </a:p>
        </p:txBody>
      </p:sp>
    </p:spTree>
    <p:extLst>
      <p:ext uri="{BB962C8B-B14F-4D97-AF65-F5344CB8AC3E}">
        <p14:creationId xmlns:p14="http://schemas.microsoft.com/office/powerpoint/2010/main" val="4009838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dirty="0"/>
          </a:p>
        </p:txBody>
      </p:sp>
    </p:spTree>
    <p:extLst>
      <p:ext uri="{BB962C8B-B14F-4D97-AF65-F5344CB8AC3E}">
        <p14:creationId xmlns:p14="http://schemas.microsoft.com/office/powerpoint/2010/main" val="71944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dirty="0"/>
          </a:p>
        </p:txBody>
      </p:sp>
    </p:spTree>
    <p:extLst>
      <p:ext uri="{BB962C8B-B14F-4D97-AF65-F5344CB8AC3E}">
        <p14:creationId xmlns:p14="http://schemas.microsoft.com/office/powerpoint/2010/main" val="1463356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the words of Ivanov, Webster and Berezina ‘robots have arrived and are here to stay’ (2017: 1513). </a:t>
            </a:r>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dirty="0"/>
          </a:p>
        </p:txBody>
      </p:sp>
    </p:spTree>
    <p:extLst>
      <p:ext uri="{BB962C8B-B14F-4D97-AF65-F5344CB8AC3E}">
        <p14:creationId xmlns:p14="http://schemas.microsoft.com/office/powerpoint/2010/main" val="4240937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dirty="0"/>
          </a:p>
        </p:txBody>
      </p:sp>
    </p:spTree>
    <p:extLst>
      <p:ext uri="{BB962C8B-B14F-4D97-AF65-F5344CB8AC3E}">
        <p14:creationId xmlns:p14="http://schemas.microsoft.com/office/powerpoint/2010/main" val="5322295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err="1"/>
              <a:t>Jeno</a:t>
            </a:r>
            <a:r>
              <a:rPr lang="en-AU" dirty="0"/>
              <a:t> from Hotel Jen in Singapore delivering room service</a:t>
            </a:r>
          </a:p>
          <a:p>
            <a:r>
              <a:rPr lang="en-AU" dirty="0"/>
              <a:t>(Source: Paul Strickland, 2020)</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dirty="0"/>
          </a:p>
        </p:txBody>
      </p:sp>
    </p:spTree>
    <p:extLst>
      <p:ext uri="{BB962C8B-B14F-4D97-AF65-F5344CB8AC3E}">
        <p14:creationId xmlns:p14="http://schemas.microsoft.com/office/powerpoint/2010/main" val="17681527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dirty="0"/>
          </a:p>
        </p:txBody>
      </p:sp>
    </p:spTree>
    <p:extLst>
      <p:ext uri="{BB962C8B-B14F-4D97-AF65-F5344CB8AC3E}">
        <p14:creationId xmlns:p14="http://schemas.microsoft.com/office/powerpoint/2010/main" val="3384030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Robots require no sick or family days or bonuses and no need for training or hiring or being let go, be programmed for a variety of different duties, have their capabilities expanded with hardware and software updates and improve quality of the customer experience in a timely manner, discriminate, quit their job without notice, show negative emotions, shirk from work but do undertake routine and undesirable tasks</a:t>
            </a:r>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dirty="0"/>
          </a:p>
        </p:txBody>
      </p:sp>
    </p:spTree>
    <p:extLst>
      <p:ext uri="{BB962C8B-B14F-4D97-AF65-F5344CB8AC3E}">
        <p14:creationId xmlns:p14="http://schemas.microsoft.com/office/powerpoint/2010/main" val="24646109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means traditional skills will be transferred to other areas that support the robotic industry such as a traditional kitchen hand learning how to maintain an automated commercial dishwasher.</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19</a:t>
            </a:fld>
            <a:endParaRPr lang="en-GB" dirty="0"/>
          </a:p>
        </p:txBody>
      </p:sp>
    </p:spTree>
    <p:extLst>
      <p:ext uri="{BB962C8B-B14F-4D97-AF65-F5344CB8AC3E}">
        <p14:creationId xmlns:p14="http://schemas.microsoft.com/office/powerpoint/2010/main" val="6534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Firstly, the traditional function of the hospitality sector will always  exist. This is due to the natural need for food, water and sleep. The physiological requirement for sustenance is essential for all creatures to survive. As </a:t>
            </a:r>
            <a:r>
              <a:rPr lang="en-AU" sz="1200" kern="1200" dirty="0" err="1">
                <a:solidFill>
                  <a:schemeClr val="tx1"/>
                </a:solidFill>
                <a:effectLst/>
                <a:latin typeface="+mn-lt"/>
                <a:ea typeface="+mn-ea"/>
                <a:cs typeface="+mn-cs"/>
              </a:rPr>
              <a:t>Calpaldi</a:t>
            </a:r>
            <a:r>
              <a:rPr lang="en-AU" sz="1200" kern="1200" dirty="0">
                <a:solidFill>
                  <a:schemeClr val="tx1"/>
                </a:solidFill>
                <a:effectLst/>
                <a:latin typeface="+mn-lt"/>
                <a:ea typeface="+mn-ea"/>
                <a:cs typeface="+mn-cs"/>
              </a:rPr>
              <a:t> stated ‘eating is arguably the most fundamental of human activities’ (1996:1). Additionally, sustenance does not necessarily need consumption in a restaurant or other hospitality venues, however, humans crave different foods, tastes and experiences. A restaurant for example, can satisfy these desires. Secondly, water is another element for the function of life and survival (</a:t>
            </a:r>
            <a:r>
              <a:rPr lang="en-AU" sz="1200" kern="1200" dirty="0" err="1">
                <a:solidFill>
                  <a:schemeClr val="tx1"/>
                </a:solidFill>
                <a:effectLst/>
                <a:latin typeface="+mn-lt"/>
                <a:ea typeface="+mn-ea"/>
                <a:cs typeface="+mn-cs"/>
              </a:rPr>
              <a:t>Saltmarch</a:t>
            </a:r>
            <a:r>
              <a:rPr lang="en-AU" sz="1200" kern="1200" dirty="0">
                <a:solidFill>
                  <a:schemeClr val="tx1"/>
                </a:solidFill>
                <a:effectLst/>
                <a:latin typeface="+mn-lt"/>
                <a:ea typeface="+mn-ea"/>
                <a:cs typeface="+mn-cs"/>
              </a:rPr>
              <a:t>, 2001).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Chung-Herrera (2007) suggests that successful businesses in hospitality attempt to satisfy all these levels from a customers’ viewpoint especially psychological and safety needs. Guests are more likely to stay longer and become repeat customers if the overall experience surpasses their expectations.</a:t>
            </a:r>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dirty="0"/>
          </a:p>
        </p:txBody>
      </p:sp>
    </p:spTree>
    <p:extLst>
      <p:ext uri="{BB962C8B-B14F-4D97-AF65-F5344CB8AC3E}">
        <p14:creationId xmlns:p14="http://schemas.microsoft.com/office/powerpoint/2010/main" val="60271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dirty="0"/>
          </a:p>
        </p:txBody>
      </p:sp>
    </p:spTree>
    <p:extLst>
      <p:ext uri="{BB962C8B-B14F-4D97-AF65-F5344CB8AC3E}">
        <p14:creationId xmlns:p14="http://schemas.microsoft.com/office/powerpoint/2010/main" val="2511225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Underwater hotels are found in Dubai, Florida, Sweden, Maldives, Zanzibar, St Lucia and Fiji</a:t>
            </a:r>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dirty="0"/>
          </a:p>
        </p:txBody>
      </p:sp>
    </p:spTree>
    <p:extLst>
      <p:ext uri="{BB962C8B-B14F-4D97-AF65-F5344CB8AC3E}">
        <p14:creationId xmlns:p14="http://schemas.microsoft.com/office/powerpoint/2010/main" val="231567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dirty="0"/>
          </a:p>
        </p:txBody>
      </p:sp>
    </p:spTree>
    <p:extLst>
      <p:ext uri="{BB962C8B-B14F-4D97-AF65-F5344CB8AC3E}">
        <p14:creationId xmlns:p14="http://schemas.microsoft.com/office/powerpoint/2010/main" val="1459840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Furthermore, GOC states the most popular sailing routes are throughout the Caribbean (35%), followed by the Mediterranean (15%), other ports of Europe (15%), China (12%), Australia/New Zealand (7%), Asia (7%), Alaska (5%) and South America (4%) (The Florida-Caribbean Cruise Association, 2018: 1). These statistics make it apparent which markets have the potential for increasing capacity or where the market demands.  For example, Africa and Antarctica are not a destination for GOC but this may change in the future to increase capacity and destination appeal. </a:t>
            </a:r>
          </a:p>
          <a:p>
            <a:endParaRPr lang="en-AU" dirty="0"/>
          </a:p>
          <a:p>
            <a:r>
              <a:rPr lang="en-AU" dirty="0"/>
              <a:t>2020 – no cruise ship activity</a:t>
            </a:r>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dirty="0"/>
          </a:p>
        </p:txBody>
      </p:sp>
    </p:spTree>
    <p:extLst>
      <p:ext uri="{BB962C8B-B14F-4D97-AF65-F5344CB8AC3E}">
        <p14:creationId xmlns:p14="http://schemas.microsoft.com/office/powerpoint/2010/main" val="2481095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r>
              <a:rPr lang="en-AU" dirty="0"/>
              <a:t>Limited cruise ship activity. Many ships had been scraped.</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dirty="0"/>
          </a:p>
        </p:txBody>
      </p:sp>
    </p:spTree>
    <p:extLst>
      <p:ext uri="{BB962C8B-B14F-4D97-AF65-F5344CB8AC3E}">
        <p14:creationId xmlns:p14="http://schemas.microsoft.com/office/powerpoint/2010/main" val="40459044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6ap5bFYF-yw"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hospitalitytech.com/robots-hospitality-five-trends-horizon" TargetMode="External"/><Relationship Id="rId2" Type="http://schemas.openxmlformats.org/officeDocument/2006/relationships/hyperlink" Target="https://newsroom.hilton.com/corporate/news/hilton-and-ibm-pilot-connie-the-worlds-first-watsonenabled-hotel-concierg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onradmaldives.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4: Hospitality of the Future</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Cherro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Cruise Ships industry (after COVID-19)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838200" y="1325216"/>
            <a:ext cx="9975573" cy="5201424"/>
          </a:xfrm>
          <a:prstGeom prst="rect">
            <a:avLst/>
          </a:prstGeom>
          <a:noFill/>
        </p:spPr>
        <p:txBody>
          <a:bodyPr wrap="square" rtlCol="0">
            <a:spAutoFit/>
          </a:bodyPr>
          <a:lstStyle/>
          <a:p>
            <a:pPr marL="342900" indent="-342900">
              <a:buFont typeface="Arial" panose="020B0604020202020204" pitchFamily="34" charset="0"/>
              <a:buChar char="•"/>
            </a:pPr>
            <a:r>
              <a:rPr lang="en-AU" sz="3200" dirty="0"/>
              <a:t>Cruise Ships were deemed COVID-19 hot spots due to the closeness of passengers and rooms. The pandemic exposed many issues that will need to be addressed in the future including:</a:t>
            </a:r>
          </a:p>
          <a:p>
            <a:pPr marL="342900" indent="-342900">
              <a:buFont typeface="Arial" panose="020B0604020202020204" pitchFamily="34" charset="0"/>
              <a:buChar char="•"/>
            </a:pPr>
            <a:endParaRPr lang="en-AU" sz="3200" dirty="0"/>
          </a:p>
          <a:p>
            <a:pPr marL="800100" lvl="1" indent="-342900">
              <a:buFont typeface="Arial" panose="020B0604020202020204" pitchFamily="34" charset="0"/>
              <a:buChar char="•"/>
            </a:pPr>
            <a:r>
              <a:rPr lang="en-AU" sz="3200" dirty="0"/>
              <a:t>reside </a:t>
            </a:r>
            <a:r>
              <a:rPr lang="en-AU" sz="2800" dirty="0"/>
              <a:t>in tax havens such as Barbados and no-one is accountable,</a:t>
            </a:r>
          </a:p>
          <a:p>
            <a:pPr marL="800100" lvl="1" indent="-342900">
              <a:buFont typeface="Arial" panose="020B0604020202020204" pitchFamily="34" charset="0"/>
              <a:buChar char="•"/>
            </a:pPr>
            <a:r>
              <a:rPr lang="en-AU" sz="2800" dirty="0"/>
              <a:t>mass tourism at ports,</a:t>
            </a:r>
          </a:p>
          <a:p>
            <a:pPr marL="800100" lvl="1" indent="-342900">
              <a:buFont typeface="Arial" panose="020B0604020202020204" pitchFamily="34" charset="0"/>
              <a:buChar char="•"/>
            </a:pPr>
            <a:r>
              <a:rPr lang="en-AU" sz="2800" dirty="0"/>
              <a:t>environmental concerns, </a:t>
            </a:r>
          </a:p>
          <a:p>
            <a:pPr marL="800100" lvl="1" indent="-342900">
              <a:buFont typeface="Arial" panose="020B0604020202020204" pitchFamily="34" charset="0"/>
              <a:buChar char="•"/>
            </a:pPr>
            <a:r>
              <a:rPr lang="en-AU" sz="2800" dirty="0"/>
              <a:t>poor wages and </a:t>
            </a:r>
          </a:p>
          <a:p>
            <a:pPr marL="800100" lvl="1" indent="-342900">
              <a:buFont typeface="Arial" panose="020B0604020202020204" pitchFamily="34" charset="0"/>
              <a:buChar char="•"/>
            </a:pPr>
            <a:r>
              <a:rPr lang="en-AU" sz="2800" dirty="0"/>
              <a:t>cramped working conditions of cruise ship staff</a:t>
            </a:r>
          </a:p>
        </p:txBody>
      </p:sp>
    </p:spTree>
    <p:extLst>
      <p:ext uri="{BB962C8B-B14F-4D97-AF65-F5344CB8AC3E}">
        <p14:creationId xmlns:p14="http://schemas.microsoft.com/office/powerpoint/2010/main" val="1150647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Cruise Ships industry (after COVID-19)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838200" y="1325216"/>
            <a:ext cx="9975573" cy="5201424"/>
          </a:xfrm>
          <a:prstGeom prst="rect">
            <a:avLst/>
          </a:prstGeom>
          <a:noFill/>
        </p:spPr>
        <p:txBody>
          <a:bodyPr wrap="square" rtlCol="0">
            <a:spAutoFit/>
          </a:bodyPr>
          <a:lstStyle/>
          <a:p>
            <a:pPr marL="342900" indent="-342900">
              <a:buFont typeface="Arial" panose="020B0604020202020204" pitchFamily="34" charset="0"/>
              <a:buChar char="•"/>
            </a:pPr>
            <a:r>
              <a:rPr lang="en-AU" sz="3200" dirty="0"/>
              <a:t>Cruise Ships were deemed COVID-19 hot spots due to the closeness of passengers and rooms. The pandemic exposed many issues that will need to be addressed in the future including:</a:t>
            </a:r>
          </a:p>
          <a:p>
            <a:pPr marL="342900" indent="-342900">
              <a:buFont typeface="Arial" panose="020B0604020202020204" pitchFamily="34" charset="0"/>
              <a:buChar char="•"/>
            </a:pPr>
            <a:endParaRPr lang="en-AU" sz="3200" dirty="0"/>
          </a:p>
          <a:p>
            <a:pPr marL="800100" lvl="1" indent="-342900">
              <a:buFont typeface="Arial" panose="020B0604020202020204" pitchFamily="34" charset="0"/>
              <a:buChar char="•"/>
            </a:pPr>
            <a:r>
              <a:rPr lang="en-AU" sz="3200" dirty="0"/>
              <a:t>reside </a:t>
            </a:r>
            <a:r>
              <a:rPr lang="en-AU" sz="2800" dirty="0"/>
              <a:t>in tax havens such as Barbados and no-one is accountable,</a:t>
            </a:r>
          </a:p>
          <a:p>
            <a:pPr marL="800100" lvl="1" indent="-342900">
              <a:buFont typeface="Arial" panose="020B0604020202020204" pitchFamily="34" charset="0"/>
              <a:buChar char="•"/>
            </a:pPr>
            <a:r>
              <a:rPr lang="en-AU" sz="2800" dirty="0"/>
              <a:t>mass tourism at ports,</a:t>
            </a:r>
          </a:p>
          <a:p>
            <a:pPr marL="800100" lvl="1" indent="-342900">
              <a:buFont typeface="Arial" panose="020B0604020202020204" pitchFamily="34" charset="0"/>
              <a:buChar char="•"/>
            </a:pPr>
            <a:r>
              <a:rPr lang="en-AU" sz="2800" dirty="0"/>
              <a:t>environmental concerns, </a:t>
            </a:r>
          </a:p>
          <a:p>
            <a:pPr marL="800100" lvl="1" indent="-342900">
              <a:buFont typeface="Arial" panose="020B0604020202020204" pitchFamily="34" charset="0"/>
              <a:buChar char="•"/>
            </a:pPr>
            <a:r>
              <a:rPr lang="en-AU" sz="2800" dirty="0"/>
              <a:t>poor wages and </a:t>
            </a:r>
          </a:p>
          <a:p>
            <a:pPr marL="800100" lvl="1" indent="-342900">
              <a:buFont typeface="Arial" panose="020B0604020202020204" pitchFamily="34" charset="0"/>
              <a:buChar char="•"/>
            </a:pPr>
            <a:r>
              <a:rPr lang="en-AU" sz="2800" dirty="0"/>
              <a:t>cramped working conditions of cruise ship staff</a:t>
            </a:r>
          </a:p>
        </p:txBody>
      </p:sp>
    </p:spTree>
    <p:extLst>
      <p:ext uri="{BB962C8B-B14F-4D97-AF65-F5344CB8AC3E}">
        <p14:creationId xmlns:p14="http://schemas.microsoft.com/office/powerpoint/2010/main" val="868245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Customer Service of the Future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424070" y="1330474"/>
            <a:ext cx="11131826" cy="5386090"/>
          </a:xfrm>
          <a:prstGeom prst="rect">
            <a:avLst/>
          </a:prstGeom>
          <a:noFill/>
        </p:spPr>
        <p:txBody>
          <a:bodyPr wrap="square" rtlCol="0">
            <a:spAutoFit/>
          </a:bodyPr>
          <a:lstStyle/>
          <a:p>
            <a:pPr marL="342900" indent="-342900">
              <a:buFont typeface="Arial" panose="020B0604020202020204" pitchFamily="34" charset="0"/>
              <a:buChar char="•"/>
            </a:pPr>
            <a:r>
              <a:rPr lang="en-AU" sz="3200" dirty="0"/>
              <a:t>Desirable attributes of a hospitality worker:</a:t>
            </a:r>
          </a:p>
          <a:p>
            <a:pPr marL="342900" indent="-342900">
              <a:buFont typeface="Arial" panose="020B0604020202020204" pitchFamily="34" charset="0"/>
              <a:buChar char="•"/>
            </a:pPr>
            <a:endParaRPr lang="en-AU" sz="3200" dirty="0"/>
          </a:p>
          <a:p>
            <a:pPr marL="800100" lvl="1" indent="-342900">
              <a:buFont typeface="Arial" panose="020B0604020202020204" pitchFamily="34" charset="0"/>
              <a:buChar char="•"/>
            </a:pPr>
            <a:r>
              <a:rPr lang="en-AU" sz="2800" dirty="0"/>
              <a:t>empathy, </a:t>
            </a:r>
          </a:p>
          <a:p>
            <a:pPr marL="800100" lvl="1" indent="-342900">
              <a:buFont typeface="Arial" panose="020B0604020202020204" pitchFamily="34" charset="0"/>
              <a:buChar char="•"/>
            </a:pPr>
            <a:r>
              <a:rPr lang="en-AU" sz="2800" dirty="0"/>
              <a:t>warmth, </a:t>
            </a:r>
          </a:p>
          <a:p>
            <a:pPr marL="800100" lvl="1" indent="-342900">
              <a:buFont typeface="Arial" panose="020B0604020202020204" pitchFamily="34" charset="0"/>
              <a:buChar char="•"/>
            </a:pPr>
            <a:r>
              <a:rPr lang="en-AU" sz="2800" dirty="0"/>
              <a:t>competence, pleasant personality, </a:t>
            </a:r>
          </a:p>
          <a:p>
            <a:pPr marL="800100" lvl="1" indent="-342900">
              <a:buFont typeface="Arial" panose="020B0604020202020204" pitchFamily="34" charset="0"/>
              <a:buChar char="•"/>
            </a:pPr>
            <a:r>
              <a:rPr lang="en-AU" sz="2800" dirty="0"/>
              <a:t>honesty, </a:t>
            </a:r>
          </a:p>
          <a:p>
            <a:pPr marL="800100" lvl="1" indent="-342900">
              <a:buFont typeface="Arial" panose="020B0604020202020204" pitchFamily="34" charset="0"/>
              <a:buChar char="•"/>
            </a:pPr>
            <a:r>
              <a:rPr lang="en-AU" sz="2800" dirty="0"/>
              <a:t>efficiency, </a:t>
            </a:r>
          </a:p>
          <a:p>
            <a:pPr marL="800100" lvl="1" indent="-342900">
              <a:buFont typeface="Arial" panose="020B0604020202020204" pitchFamily="34" charset="0"/>
              <a:buChar char="•"/>
            </a:pPr>
            <a:r>
              <a:rPr lang="en-AU" sz="2800" dirty="0"/>
              <a:t>punctuality, </a:t>
            </a:r>
          </a:p>
          <a:p>
            <a:pPr marL="800100" lvl="1" indent="-342900">
              <a:buFont typeface="Arial" panose="020B0604020202020204" pitchFamily="34" charset="0"/>
              <a:buChar char="•"/>
            </a:pPr>
            <a:r>
              <a:rPr lang="en-AU" sz="2800" dirty="0"/>
              <a:t>a willingness to learn, </a:t>
            </a:r>
          </a:p>
          <a:p>
            <a:pPr marL="800100" lvl="1" indent="-342900">
              <a:buFont typeface="Arial" panose="020B0604020202020204" pitchFamily="34" charset="0"/>
              <a:buChar char="•"/>
            </a:pPr>
            <a:r>
              <a:rPr lang="en-AU" sz="2800" dirty="0"/>
              <a:t>undertake given tasks and </a:t>
            </a:r>
          </a:p>
          <a:p>
            <a:pPr marL="800100" lvl="1" indent="-342900">
              <a:buFont typeface="Arial" panose="020B0604020202020204" pitchFamily="34" charset="0"/>
              <a:buChar char="•"/>
            </a:pPr>
            <a:r>
              <a:rPr lang="en-AU" sz="2800" dirty="0"/>
              <a:t>an awareness of personal hygiene and grooming </a:t>
            </a:r>
            <a:r>
              <a:rPr lang="en-AU" dirty="0"/>
              <a:t>(</a:t>
            </a:r>
            <a:r>
              <a:rPr lang="en-AU" dirty="0" err="1"/>
              <a:t>Bufquin</a:t>
            </a:r>
            <a:r>
              <a:rPr lang="en-AU" dirty="0"/>
              <a:t>, DiPietro, Orlowski and Partlow, 2017)</a:t>
            </a:r>
          </a:p>
        </p:txBody>
      </p:sp>
    </p:spTree>
    <p:extLst>
      <p:ext uri="{BB962C8B-B14F-4D97-AF65-F5344CB8AC3E}">
        <p14:creationId xmlns:p14="http://schemas.microsoft.com/office/powerpoint/2010/main" val="3906117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Customer Service of the Future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424070" y="1330474"/>
            <a:ext cx="11131826" cy="5201424"/>
          </a:xfrm>
          <a:prstGeom prst="rect">
            <a:avLst/>
          </a:prstGeom>
          <a:noFill/>
        </p:spPr>
        <p:txBody>
          <a:bodyPr wrap="square" rtlCol="0">
            <a:spAutoFit/>
          </a:bodyPr>
          <a:lstStyle/>
          <a:p>
            <a:pPr marL="342900" indent="-342900">
              <a:buFont typeface="Arial" panose="020B0604020202020204" pitchFamily="34" charset="0"/>
              <a:buChar char="•"/>
            </a:pPr>
            <a:r>
              <a:rPr lang="en-AU" sz="3200" dirty="0"/>
              <a:t>Good hospitality workers assist in the profitability of the business. Other positive outcomes are:</a:t>
            </a:r>
          </a:p>
          <a:p>
            <a:pPr marL="342900" indent="-342900">
              <a:buFont typeface="Arial" panose="020B0604020202020204" pitchFamily="34" charset="0"/>
              <a:buChar char="•"/>
            </a:pPr>
            <a:endParaRPr lang="en-AU" sz="3200" dirty="0"/>
          </a:p>
          <a:p>
            <a:pPr marL="800100" lvl="1" indent="-342900">
              <a:buFont typeface="Arial" panose="020B0604020202020204" pitchFamily="34" charset="0"/>
              <a:buChar char="•"/>
            </a:pPr>
            <a:r>
              <a:rPr lang="en-AU" sz="2800" dirty="0"/>
              <a:t>If restaurant staff members are enjoying their workplace, they are more likely to work harder, longer and less likely to resign (</a:t>
            </a:r>
            <a:r>
              <a:rPr lang="en-AU" sz="2800" dirty="0" err="1"/>
              <a:t>AlBattat</a:t>
            </a:r>
            <a:r>
              <a:rPr lang="en-AU" sz="2800" dirty="0"/>
              <a:t>, </a:t>
            </a:r>
            <a:r>
              <a:rPr lang="en-AU" sz="2800" dirty="0" err="1"/>
              <a:t>Som</a:t>
            </a:r>
            <a:r>
              <a:rPr lang="en-AU" sz="2800" dirty="0"/>
              <a:t> and </a:t>
            </a:r>
            <a:r>
              <a:rPr lang="en-AU" sz="2800" dirty="0" err="1"/>
              <a:t>Helalat</a:t>
            </a:r>
            <a:r>
              <a:rPr lang="en-AU" sz="2800" dirty="0"/>
              <a:t>, 2013). </a:t>
            </a:r>
          </a:p>
          <a:p>
            <a:pPr marL="800100" lvl="1" indent="-342900">
              <a:buFont typeface="Arial" panose="020B0604020202020204" pitchFamily="34" charset="0"/>
              <a:buChar char="•"/>
            </a:pPr>
            <a:endParaRPr lang="en-AU" sz="2800" dirty="0"/>
          </a:p>
          <a:p>
            <a:pPr marL="800100" lvl="1" indent="-342900">
              <a:buFont typeface="Arial" panose="020B0604020202020204" pitchFamily="34" charset="0"/>
              <a:buChar char="•"/>
            </a:pPr>
            <a:r>
              <a:rPr lang="en-AU" sz="2800" dirty="0"/>
              <a:t>Financial rewards may flow through such as:</a:t>
            </a:r>
          </a:p>
          <a:p>
            <a:pPr marL="1257300" lvl="2" indent="-342900">
              <a:buFont typeface="Arial" panose="020B0604020202020204" pitchFamily="34" charset="0"/>
              <a:buChar char="•"/>
            </a:pPr>
            <a:r>
              <a:rPr lang="en-AU" sz="2400" dirty="0"/>
              <a:t>gratuities, </a:t>
            </a:r>
          </a:p>
          <a:p>
            <a:pPr marL="1257300" lvl="2" indent="-342900">
              <a:buFont typeface="Arial" panose="020B0604020202020204" pitchFamily="34" charset="0"/>
              <a:buChar char="•"/>
            </a:pPr>
            <a:r>
              <a:rPr lang="en-AU" sz="2400" dirty="0"/>
              <a:t>tips, </a:t>
            </a:r>
          </a:p>
          <a:p>
            <a:pPr marL="1257300" lvl="2" indent="-342900">
              <a:buFont typeface="Arial" panose="020B0604020202020204" pitchFamily="34" charset="0"/>
              <a:buChar char="•"/>
            </a:pPr>
            <a:r>
              <a:rPr lang="en-AU" sz="2400" dirty="0"/>
              <a:t>promotions and increased compensation for workers which can also be a competitive advantage.</a:t>
            </a:r>
          </a:p>
        </p:txBody>
      </p:sp>
    </p:spTree>
    <p:extLst>
      <p:ext uri="{BB962C8B-B14F-4D97-AF65-F5344CB8AC3E}">
        <p14:creationId xmlns:p14="http://schemas.microsoft.com/office/powerpoint/2010/main" val="2474401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Robots in the Hospitality Sector in Asia</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424070" y="1522154"/>
            <a:ext cx="11131826" cy="5016758"/>
          </a:xfrm>
          <a:prstGeom prst="rect">
            <a:avLst/>
          </a:prstGeom>
          <a:noFill/>
        </p:spPr>
        <p:txBody>
          <a:bodyPr wrap="square" rtlCol="0">
            <a:spAutoFit/>
          </a:bodyPr>
          <a:lstStyle/>
          <a:p>
            <a:pPr marL="342900" indent="-342900">
              <a:buFont typeface="Arial" panose="020B0604020202020204" pitchFamily="34" charset="0"/>
              <a:buChar char="•"/>
            </a:pPr>
            <a:r>
              <a:rPr lang="en-AU" sz="3200" dirty="0"/>
              <a:t>Robots are a ‘relatively autonomous physical device capable of motion and forming a service’ </a:t>
            </a:r>
            <a:r>
              <a:rPr lang="en-AU" sz="2400" dirty="0"/>
              <a:t>(Murphy, </a:t>
            </a:r>
            <a:r>
              <a:rPr lang="en-AU" sz="2400" dirty="0" err="1"/>
              <a:t>Hofacker</a:t>
            </a:r>
            <a:r>
              <a:rPr lang="en-AU" sz="2400" dirty="0"/>
              <a:t> and Gretzel, 2017: 106)</a:t>
            </a:r>
          </a:p>
          <a:p>
            <a:pPr marL="342900" indent="-342900">
              <a:buFont typeface="Arial" panose="020B0604020202020204" pitchFamily="34" charset="0"/>
              <a:buChar char="•"/>
            </a:pPr>
            <a:endParaRPr lang="en-AU" sz="3200" dirty="0"/>
          </a:p>
          <a:p>
            <a:pPr marL="342900" indent="-342900">
              <a:buFont typeface="Arial" panose="020B0604020202020204" pitchFamily="34" charset="0"/>
              <a:buChar char="•"/>
            </a:pPr>
            <a:r>
              <a:rPr lang="en-AU" sz="3200" dirty="0"/>
              <a:t>The most common robots featuring in hospitality today undertake manual tasks such as:</a:t>
            </a:r>
          </a:p>
          <a:p>
            <a:pPr marL="342900" indent="-342900">
              <a:buFont typeface="Arial" panose="020B0604020202020204" pitchFamily="34" charset="0"/>
              <a:buChar char="•"/>
            </a:pPr>
            <a:endParaRPr lang="en-AU" sz="3200" dirty="0"/>
          </a:p>
          <a:p>
            <a:pPr marL="800100" lvl="1" indent="-342900">
              <a:buFont typeface="Arial" panose="020B0604020202020204" pitchFamily="34" charset="0"/>
              <a:buChar char="•"/>
            </a:pPr>
            <a:r>
              <a:rPr lang="en-AU" sz="3200" dirty="0"/>
              <a:t>cleaning, </a:t>
            </a:r>
          </a:p>
          <a:p>
            <a:pPr marL="800100" lvl="1" indent="-342900">
              <a:buFont typeface="Arial" panose="020B0604020202020204" pitchFamily="34" charset="0"/>
              <a:buChar char="•"/>
            </a:pPr>
            <a:r>
              <a:rPr lang="en-AU" sz="3200" dirty="0"/>
              <a:t>delivering room service, </a:t>
            </a:r>
          </a:p>
          <a:p>
            <a:pPr marL="800100" lvl="1" indent="-342900">
              <a:buFont typeface="Arial" panose="020B0604020202020204" pitchFamily="34" charset="0"/>
              <a:buChar char="•"/>
            </a:pPr>
            <a:r>
              <a:rPr lang="en-AU" sz="3200" dirty="0"/>
              <a:t>aiding the elderly or </a:t>
            </a:r>
          </a:p>
          <a:p>
            <a:pPr marL="800100" lvl="1" indent="-342900">
              <a:buFont typeface="Arial" panose="020B0604020202020204" pitchFamily="34" charset="0"/>
              <a:buChar char="•"/>
            </a:pPr>
            <a:r>
              <a:rPr lang="en-AU" sz="3200" dirty="0"/>
              <a:t>a substitute for human companionship</a:t>
            </a:r>
            <a:endParaRPr lang="en-AU" sz="2400" dirty="0"/>
          </a:p>
        </p:txBody>
      </p:sp>
    </p:spTree>
    <p:extLst>
      <p:ext uri="{BB962C8B-B14F-4D97-AF65-F5344CB8AC3E}">
        <p14:creationId xmlns:p14="http://schemas.microsoft.com/office/powerpoint/2010/main" val="2478254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Robots in the Hospitality Sector in Asia</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424070" y="1522154"/>
            <a:ext cx="11131826" cy="4524315"/>
          </a:xfrm>
          <a:prstGeom prst="rect">
            <a:avLst/>
          </a:prstGeom>
          <a:noFill/>
        </p:spPr>
        <p:txBody>
          <a:bodyPr wrap="square" rtlCol="0">
            <a:spAutoFit/>
          </a:bodyPr>
          <a:lstStyle/>
          <a:p>
            <a:pPr marL="342900" indent="-342900">
              <a:buFont typeface="Arial" panose="020B0604020202020204" pitchFamily="34" charset="0"/>
              <a:buChar char="•"/>
            </a:pPr>
            <a:r>
              <a:rPr lang="en-AU" sz="3200" dirty="0"/>
              <a:t>Robots in the hospitality sector are for service automation. For example in restaurants:</a:t>
            </a:r>
          </a:p>
          <a:p>
            <a:pPr marL="800100" lvl="1" indent="-342900">
              <a:buFont typeface="Arial" panose="020B0604020202020204" pitchFamily="34" charset="0"/>
              <a:buChar char="•"/>
            </a:pPr>
            <a:r>
              <a:rPr lang="en-AU" sz="3200" dirty="0"/>
              <a:t>robotic chefs, </a:t>
            </a:r>
          </a:p>
          <a:p>
            <a:pPr marL="800100" lvl="1" indent="-342900">
              <a:buFont typeface="Arial" panose="020B0604020202020204" pitchFamily="34" charset="0"/>
              <a:buChar char="•"/>
            </a:pPr>
            <a:r>
              <a:rPr lang="en-AU" sz="3200" dirty="0"/>
              <a:t>baristas, </a:t>
            </a:r>
          </a:p>
          <a:p>
            <a:pPr marL="800100" lvl="1" indent="-342900">
              <a:buFont typeface="Arial" panose="020B0604020202020204" pitchFamily="34" charset="0"/>
              <a:buChar char="•"/>
            </a:pPr>
            <a:r>
              <a:rPr lang="en-AU" sz="3200" dirty="0"/>
              <a:t>servers, </a:t>
            </a:r>
          </a:p>
          <a:p>
            <a:pPr marL="800100" lvl="1" indent="-342900">
              <a:buFont typeface="Arial" panose="020B0604020202020204" pitchFamily="34" charset="0"/>
              <a:buChar char="•"/>
            </a:pPr>
            <a:r>
              <a:rPr lang="en-AU" sz="3200" dirty="0"/>
              <a:t>dishwashers, </a:t>
            </a:r>
          </a:p>
          <a:p>
            <a:pPr marL="800100" lvl="1" indent="-342900">
              <a:buFont typeface="Arial" panose="020B0604020202020204" pitchFamily="34" charset="0"/>
              <a:buChar char="•"/>
            </a:pPr>
            <a:r>
              <a:rPr lang="en-AU" sz="3200" dirty="0"/>
              <a:t>automated ordering, </a:t>
            </a:r>
          </a:p>
          <a:p>
            <a:pPr marL="800100" lvl="1" indent="-342900">
              <a:buFont typeface="Arial" panose="020B0604020202020204" pitchFamily="34" charset="0"/>
              <a:buChar char="•"/>
            </a:pPr>
            <a:r>
              <a:rPr lang="en-AU" sz="3200" dirty="0"/>
              <a:t>entertainment and </a:t>
            </a:r>
          </a:p>
          <a:p>
            <a:pPr marL="800100" lvl="1" indent="-342900">
              <a:buFont typeface="Arial" panose="020B0604020202020204" pitchFamily="34" charset="0"/>
              <a:buChar char="•"/>
            </a:pPr>
            <a:r>
              <a:rPr lang="en-AU" sz="3200" dirty="0"/>
              <a:t>payment systems </a:t>
            </a:r>
            <a:r>
              <a:rPr lang="en-AU" sz="2800" dirty="0"/>
              <a:t>(Ivanov, Webster and Berezina, 2017).</a:t>
            </a:r>
          </a:p>
        </p:txBody>
      </p:sp>
    </p:spTree>
    <p:extLst>
      <p:ext uri="{BB962C8B-B14F-4D97-AF65-F5344CB8AC3E}">
        <p14:creationId xmlns:p14="http://schemas.microsoft.com/office/powerpoint/2010/main" val="354223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Robots in the Hospitality Sector in Asia</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424070" y="1522154"/>
            <a:ext cx="5539408" cy="4524315"/>
          </a:xfrm>
          <a:prstGeom prst="rect">
            <a:avLst/>
          </a:prstGeom>
          <a:noFill/>
        </p:spPr>
        <p:txBody>
          <a:bodyPr wrap="square" rtlCol="0">
            <a:spAutoFit/>
          </a:bodyPr>
          <a:lstStyle/>
          <a:p>
            <a:pPr marL="342900" indent="-342900">
              <a:buFont typeface="Arial" panose="020B0604020202020204" pitchFamily="34" charset="0"/>
              <a:buChar char="•"/>
            </a:pPr>
            <a:r>
              <a:rPr lang="en-AU" sz="3200" dirty="0"/>
              <a:t>Asian hotels have cases of robots already implemented in front office stations, concierge desks, guest relation areas, housekeeping (vacuuming), porterage and room service for increased efficiency </a:t>
            </a:r>
          </a:p>
          <a:p>
            <a:r>
              <a:rPr lang="en-AU" sz="3200" dirty="0"/>
              <a:t>   </a:t>
            </a:r>
            <a:r>
              <a:rPr lang="en-AU" sz="2800" dirty="0"/>
              <a:t>(Rajesh, 2015)</a:t>
            </a:r>
          </a:p>
        </p:txBody>
      </p:sp>
      <p:pic>
        <p:nvPicPr>
          <p:cNvPr id="5" name="Picture 4">
            <a:extLst>
              <a:ext uri="{FF2B5EF4-FFF2-40B4-BE49-F238E27FC236}">
                <a16:creationId xmlns:a16="http://schemas.microsoft.com/office/drawing/2014/main" id="{14DA99AD-018D-4162-90B9-E6617643EDDC}"/>
              </a:ext>
            </a:extLst>
          </p:cNvPr>
          <p:cNvPicPr>
            <a:picLocks noChangeAspect="1"/>
          </p:cNvPicPr>
          <p:nvPr/>
        </p:nvPicPr>
        <p:blipFill>
          <a:blip r:embed="rId3"/>
          <a:stretch>
            <a:fillRect/>
          </a:stretch>
        </p:blipFill>
        <p:spPr>
          <a:xfrm>
            <a:off x="6997150" y="1501303"/>
            <a:ext cx="3445955" cy="4587337"/>
          </a:xfrm>
          <a:prstGeom prst="rect">
            <a:avLst/>
          </a:prstGeom>
        </p:spPr>
      </p:pic>
    </p:spTree>
    <p:extLst>
      <p:ext uri="{BB962C8B-B14F-4D97-AF65-F5344CB8AC3E}">
        <p14:creationId xmlns:p14="http://schemas.microsoft.com/office/powerpoint/2010/main" val="3006007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Robots in the Hospitality Sector in Asia</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424070" y="1522154"/>
            <a:ext cx="10515600" cy="4524315"/>
          </a:xfrm>
          <a:prstGeom prst="rect">
            <a:avLst/>
          </a:prstGeom>
          <a:noFill/>
        </p:spPr>
        <p:txBody>
          <a:bodyPr wrap="square" rtlCol="0">
            <a:spAutoFit/>
          </a:bodyPr>
          <a:lstStyle/>
          <a:p>
            <a:pPr marL="342900" indent="-342900">
              <a:buFont typeface="Arial" panose="020B0604020202020204" pitchFamily="34" charset="0"/>
              <a:buChar char="•"/>
            </a:pPr>
            <a:r>
              <a:rPr lang="en-AU" sz="3200" dirty="0"/>
              <a:t>An article published in 2017 titled ‘Robots in Hospitality: Five Trends on the Horizon’ highlight the following five concepts:</a:t>
            </a:r>
          </a:p>
          <a:p>
            <a:pPr marL="342900" indent="-342900">
              <a:buFont typeface="Arial" panose="020B0604020202020204" pitchFamily="34" charset="0"/>
              <a:buChar char="•"/>
            </a:pPr>
            <a:endParaRPr lang="en-AU" sz="3200" dirty="0"/>
          </a:p>
          <a:p>
            <a:pPr lvl="2"/>
            <a:r>
              <a:rPr lang="en-AU" sz="3200" dirty="0"/>
              <a:t>1.	Robots assist humans with mundane tasks</a:t>
            </a:r>
          </a:p>
          <a:p>
            <a:pPr lvl="2"/>
            <a:r>
              <a:rPr lang="en-AU" sz="3200" dirty="0"/>
              <a:t>2.	Robots will create more jobs</a:t>
            </a:r>
          </a:p>
          <a:p>
            <a:pPr lvl="2"/>
            <a:r>
              <a:rPr lang="en-AU" sz="3200" dirty="0"/>
              <a:t>3.	Hospitality will lead the way for embracing robots</a:t>
            </a:r>
          </a:p>
          <a:p>
            <a:pPr lvl="2"/>
            <a:r>
              <a:rPr lang="en-AU" sz="3200" dirty="0"/>
              <a:t>4.	Robots and data collection</a:t>
            </a:r>
          </a:p>
          <a:p>
            <a:pPr lvl="2"/>
            <a:r>
              <a:rPr lang="en-AU" sz="3200" dirty="0"/>
              <a:t>5.	Acceptance of robots and removal of anxiety</a:t>
            </a:r>
          </a:p>
        </p:txBody>
      </p:sp>
    </p:spTree>
    <p:extLst>
      <p:ext uri="{BB962C8B-B14F-4D97-AF65-F5344CB8AC3E}">
        <p14:creationId xmlns:p14="http://schemas.microsoft.com/office/powerpoint/2010/main" val="875518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Advantages of Robots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424070" y="1522154"/>
            <a:ext cx="10515600" cy="4031873"/>
          </a:xfrm>
          <a:prstGeom prst="rect">
            <a:avLst/>
          </a:prstGeom>
          <a:noFill/>
        </p:spPr>
        <p:txBody>
          <a:bodyPr wrap="square" rtlCol="0">
            <a:spAutoFit/>
          </a:bodyPr>
          <a:lstStyle/>
          <a:p>
            <a:pPr marL="342900" indent="-342900">
              <a:buFont typeface="Arial" panose="020B0604020202020204" pitchFamily="34" charset="0"/>
              <a:buChar char="•"/>
            </a:pPr>
            <a:r>
              <a:rPr lang="en-AU" sz="3200" dirty="0"/>
              <a:t>economic benefit </a:t>
            </a:r>
          </a:p>
          <a:p>
            <a:pPr marL="342900" indent="-342900">
              <a:buFont typeface="Arial" panose="020B0604020202020204" pitchFamily="34" charset="0"/>
              <a:buChar char="•"/>
            </a:pPr>
            <a:r>
              <a:rPr lang="en-AU" sz="3200" dirty="0"/>
              <a:t>robots can work 24-hours a day making them more efficient.</a:t>
            </a:r>
          </a:p>
          <a:p>
            <a:pPr marL="342900" indent="-342900">
              <a:buFont typeface="Arial" panose="020B0604020202020204" pitchFamily="34" charset="0"/>
              <a:buChar char="•"/>
            </a:pPr>
            <a:r>
              <a:rPr lang="en-AU" sz="3200" dirty="0"/>
              <a:t>perform tasks to set service standards</a:t>
            </a:r>
          </a:p>
          <a:p>
            <a:pPr marL="342900" indent="-342900">
              <a:buFont typeface="Arial" panose="020B0604020202020204" pitchFamily="34" charset="0"/>
              <a:buChar char="•"/>
            </a:pPr>
            <a:r>
              <a:rPr lang="en-AU" sz="3200" dirty="0"/>
              <a:t>do not convey a negative attitude, drink alcohol, smoke cigarettes or take illicit drugs</a:t>
            </a:r>
          </a:p>
          <a:p>
            <a:pPr marL="342900" indent="-342900">
              <a:buFont typeface="Arial" panose="020B0604020202020204" pitchFamily="34" charset="0"/>
              <a:buChar char="•"/>
            </a:pPr>
            <a:r>
              <a:rPr lang="en-AU" sz="3200" dirty="0"/>
              <a:t>do not complain, get ill, go on strikes, spread rumours </a:t>
            </a:r>
          </a:p>
          <a:p>
            <a:pPr marL="342900" indent="-342900">
              <a:buFont typeface="Arial" panose="020B0604020202020204" pitchFamily="34" charset="0"/>
              <a:buChar char="•"/>
            </a:pPr>
            <a:r>
              <a:rPr lang="en-AU" sz="3200" dirty="0"/>
              <a:t>speak different languages </a:t>
            </a:r>
            <a:r>
              <a:rPr lang="en-AU" sz="2800" dirty="0"/>
              <a:t>(Wilcock, </a:t>
            </a:r>
            <a:r>
              <a:rPr lang="en-AU" sz="2800" dirty="0" err="1"/>
              <a:t>Laxström</a:t>
            </a:r>
            <a:r>
              <a:rPr lang="en-AU" sz="2800" dirty="0"/>
              <a:t>, Leinonen, Smit, </a:t>
            </a:r>
            <a:r>
              <a:rPr lang="en-AU" sz="2800" dirty="0" err="1"/>
              <a:t>Kurimo</a:t>
            </a:r>
            <a:r>
              <a:rPr lang="en-AU" sz="2800" dirty="0"/>
              <a:t> and Jokinen 2017)</a:t>
            </a:r>
          </a:p>
        </p:txBody>
      </p:sp>
    </p:spTree>
    <p:extLst>
      <p:ext uri="{BB962C8B-B14F-4D97-AF65-F5344CB8AC3E}">
        <p14:creationId xmlns:p14="http://schemas.microsoft.com/office/powerpoint/2010/main" val="1219212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Disadvantages of Robots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4" name="TextBox 3">
            <a:extLst>
              <a:ext uri="{FF2B5EF4-FFF2-40B4-BE49-F238E27FC236}">
                <a16:creationId xmlns:a16="http://schemas.microsoft.com/office/drawing/2014/main" id="{0B17FECE-239C-45AB-BB66-B5668BE268ED}"/>
              </a:ext>
            </a:extLst>
          </p:cNvPr>
          <p:cNvSpPr txBox="1"/>
          <p:nvPr/>
        </p:nvSpPr>
        <p:spPr>
          <a:xfrm>
            <a:off x="424070" y="1522154"/>
            <a:ext cx="10515600" cy="4339650"/>
          </a:xfrm>
          <a:prstGeom prst="rect">
            <a:avLst/>
          </a:prstGeom>
          <a:noFill/>
        </p:spPr>
        <p:txBody>
          <a:bodyPr wrap="square" rtlCol="0">
            <a:spAutoFit/>
          </a:bodyPr>
          <a:lstStyle/>
          <a:p>
            <a:pPr marL="342900" indent="-342900">
              <a:buFont typeface="Arial" panose="020B0604020202020204" pitchFamily="34" charset="0"/>
              <a:buChar char="•"/>
            </a:pPr>
            <a:r>
              <a:rPr lang="en-AU" sz="3200" dirty="0"/>
              <a:t>mass job loss for hospitality workers (also will create more jobs in hospitality such as in maintenance, software development and hardware requirements for robots) </a:t>
            </a:r>
          </a:p>
          <a:p>
            <a:r>
              <a:rPr lang="en-AU" sz="3200" dirty="0"/>
              <a:t>   </a:t>
            </a:r>
            <a:r>
              <a:rPr lang="en-AU" sz="2800" dirty="0"/>
              <a:t>(Ivanov, 2017) </a:t>
            </a:r>
          </a:p>
          <a:p>
            <a:pPr marL="342900" indent="-342900">
              <a:buFont typeface="Arial" panose="020B0604020202020204" pitchFamily="34" charset="0"/>
              <a:buChar char="•"/>
            </a:pPr>
            <a:endParaRPr lang="en-AU" sz="2800" dirty="0"/>
          </a:p>
          <a:p>
            <a:pPr marL="342900" indent="-342900">
              <a:buFont typeface="Arial" panose="020B0604020202020204" pitchFamily="34" charset="0"/>
              <a:buChar char="•"/>
            </a:pPr>
            <a:r>
              <a:rPr lang="en-AU" sz="3200" dirty="0"/>
              <a:t>reduce the ‘human touch’ element of the service industry </a:t>
            </a:r>
            <a:r>
              <a:rPr lang="en-AU" sz="2800" dirty="0"/>
              <a:t>(</a:t>
            </a:r>
            <a:r>
              <a:rPr lang="en-AU" sz="2800" dirty="0" err="1"/>
              <a:t>Pieska</a:t>
            </a:r>
            <a:r>
              <a:rPr lang="en-AU" sz="2800" dirty="0"/>
              <a:t>, </a:t>
            </a:r>
            <a:r>
              <a:rPr lang="en-AU" sz="2800" dirty="0" err="1"/>
              <a:t>Luimula</a:t>
            </a:r>
            <a:r>
              <a:rPr lang="en-AU" sz="2800" dirty="0"/>
              <a:t>, </a:t>
            </a:r>
            <a:r>
              <a:rPr lang="en-AU" sz="2800" dirty="0" err="1"/>
              <a:t>Jauhiainen</a:t>
            </a:r>
            <a:r>
              <a:rPr lang="en-AU" sz="2800" dirty="0"/>
              <a:t> and </a:t>
            </a:r>
            <a:r>
              <a:rPr lang="en-AU" sz="2800" dirty="0" err="1"/>
              <a:t>Spiz</a:t>
            </a:r>
            <a:r>
              <a:rPr lang="en-AU" sz="2800" dirty="0"/>
              <a:t>, 2013)</a:t>
            </a:r>
          </a:p>
          <a:p>
            <a:pPr marL="342900" indent="-342900">
              <a:buFont typeface="Arial" panose="020B0604020202020204" pitchFamily="34" charset="0"/>
              <a:buChar char="•"/>
            </a:pPr>
            <a:endParaRPr lang="en-AU" sz="2800" dirty="0"/>
          </a:p>
          <a:p>
            <a:pPr marL="342900" indent="-342900">
              <a:buFont typeface="Arial" panose="020B0604020202020204" pitchFamily="34" charset="0"/>
              <a:buChar char="•"/>
            </a:pPr>
            <a:r>
              <a:rPr lang="en-AU" sz="3200" dirty="0"/>
              <a:t>require guidance, structure and lack creativity</a:t>
            </a:r>
          </a:p>
        </p:txBody>
      </p:sp>
    </p:spTree>
    <p:extLst>
      <p:ext uri="{BB962C8B-B14F-4D97-AF65-F5344CB8AC3E}">
        <p14:creationId xmlns:p14="http://schemas.microsoft.com/office/powerpoint/2010/main" val="109985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normAutofit fontScale="92500" lnSpcReduction="10000"/>
          </a:bodyPr>
          <a:lstStyle/>
          <a:p>
            <a:pPr>
              <a:lnSpc>
                <a:spcPct val="100000"/>
              </a:lnSpc>
            </a:pPr>
            <a:r>
              <a:rPr lang="en-AU" dirty="0"/>
              <a:t>Introduction</a:t>
            </a:r>
          </a:p>
          <a:p>
            <a:pPr>
              <a:lnSpc>
                <a:spcPct val="100000"/>
              </a:lnSpc>
            </a:pPr>
            <a:r>
              <a:rPr lang="en-AU" dirty="0"/>
              <a:t>The changing hospitality sector and technology advancement</a:t>
            </a:r>
          </a:p>
          <a:p>
            <a:pPr lvl="1">
              <a:lnSpc>
                <a:spcPct val="100000"/>
              </a:lnSpc>
            </a:pPr>
            <a:r>
              <a:rPr lang="en-AU" dirty="0"/>
              <a:t>Space hotels</a:t>
            </a:r>
          </a:p>
          <a:p>
            <a:pPr lvl="1">
              <a:lnSpc>
                <a:spcPct val="100000"/>
              </a:lnSpc>
            </a:pPr>
            <a:r>
              <a:rPr lang="en-AU" dirty="0"/>
              <a:t>Underwater accommodation</a:t>
            </a:r>
          </a:p>
          <a:p>
            <a:pPr lvl="1">
              <a:lnSpc>
                <a:spcPct val="100000"/>
              </a:lnSpc>
            </a:pPr>
            <a:r>
              <a:rPr lang="en-AU" dirty="0"/>
              <a:t>Cruise ship industry (prior to COVID-19)</a:t>
            </a:r>
          </a:p>
          <a:p>
            <a:pPr lvl="1">
              <a:lnSpc>
                <a:spcPct val="100000"/>
              </a:lnSpc>
            </a:pPr>
            <a:r>
              <a:rPr lang="en-AU" dirty="0"/>
              <a:t>Robots in the hospitality sector</a:t>
            </a:r>
          </a:p>
          <a:p>
            <a:pPr>
              <a:lnSpc>
                <a:spcPct val="100000"/>
              </a:lnSpc>
            </a:pPr>
            <a:r>
              <a:rPr lang="en-AU" dirty="0"/>
              <a:t>Challenges of traditional employment roles versus future expectations</a:t>
            </a:r>
          </a:p>
          <a:p>
            <a:pPr>
              <a:lnSpc>
                <a:spcPct val="100000"/>
              </a:lnSpc>
            </a:pPr>
            <a:r>
              <a:rPr lang="en-AU" dirty="0"/>
              <a:t>Advantages and disadvantages of artificial intelligence</a:t>
            </a:r>
          </a:p>
          <a:p>
            <a:pPr>
              <a:lnSpc>
                <a:spcPct val="100000"/>
              </a:lnSpc>
            </a:pPr>
            <a:r>
              <a:rPr lang="en-AU" dirty="0"/>
              <a:t>Summary</a:t>
            </a:r>
          </a:p>
          <a:p>
            <a:pPr>
              <a:lnSpc>
                <a:spcPct val="100000"/>
              </a:lnSpc>
            </a:pPr>
            <a:r>
              <a:rPr lang="en-AU" dirty="0"/>
              <a:t>Case study and additional resources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fontScale="92500"/>
          </a:bodyPr>
          <a:lstStyle/>
          <a:p>
            <a:pPr>
              <a:lnSpc>
                <a:spcPct val="100000"/>
              </a:lnSpc>
            </a:pPr>
            <a:r>
              <a:rPr lang="en-AU" dirty="0"/>
              <a:t>Space hotels, underwater hotels, and the use of robots to replace hospitality workers will all become a reality on the future.</a:t>
            </a:r>
          </a:p>
          <a:p>
            <a:pPr>
              <a:lnSpc>
                <a:spcPct val="100000"/>
              </a:lnSpc>
            </a:pPr>
            <a:endParaRPr lang="en-AU" dirty="0"/>
          </a:p>
          <a:p>
            <a:pPr>
              <a:lnSpc>
                <a:spcPct val="100000"/>
              </a:lnSpc>
            </a:pPr>
            <a:r>
              <a:rPr lang="en-AU" dirty="0"/>
              <a:t>Trends in the cruise industry are going to be very difficult to predict due to COVID-19. The potential for expansion and growth is immense but it will not return to normal until a vaccination is administered to passengers.</a:t>
            </a:r>
          </a:p>
          <a:p>
            <a:pPr>
              <a:lnSpc>
                <a:spcPct val="100000"/>
              </a:lnSpc>
            </a:pPr>
            <a:endParaRPr lang="en-AU" dirty="0"/>
          </a:p>
          <a:p>
            <a:pPr>
              <a:lnSpc>
                <a:spcPct val="100000"/>
              </a:lnSpc>
            </a:pPr>
            <a:r>
              <a:rPr lang="en-AU" dirty="0"/>
              <a:t>There are both advantages and disadvantages in using robots in the hospitality sector.</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a:bodyPr>
          <a:lstStyle/>
          <a:p>
            <a:pPr marL="0" indent="0">
              <a:buNone/>
            </a:pPr>
            <a:r>
              <a:rPr lang="en-AU" b="1" dirty="0"/>
              <a:t>Case Study: </a:t>
            </a:r>
            <a:r>
              <a:rPr lang="en-AU" dirty="0"/>
              <a:t>View the clip</a:t>
            </a:r>
          </a:p>
          <a:p>
            <a:pPr marL="0" indent="0">
              <a:buNone/>
            </a:pPr>
            <a:r>
              <a:rPr lang="en-AU" dirty="0"/>
              <a:t> </a:t>
            </a:r>
            <a:r>
              <a:rPr lang="en-AU" dirty="0">
                <a:hlinkClick r:id="rId2"/>
              </a:rPr>
              <a:t>https://www.youtube.com/watch?v=6ap5bFYF-yw</a:t>
            </a:r>
            <a:r>
              <a:rPr lang="en-AU" dirty="0"/>
              <a:t>  </a:t>
            </a:r>
          </a:p>
          <a:p>
            <a:pPr marL="0" indent="0">
              <a:buNone/>
            </a:pPr>
            <a:r>
              <a:rPr lang="en-AU" b="1" dirty="0"/>
              <a:t>Discussion Questions</a:t>
            </a:r>
            <a:endParaRPr lang="en-AU" sz="3600" b="1" dirty="0"/>
          </a:p>
          <a:p>
            <a:pPr marL="514350" indent="-514350">
              <a:buFont typeface="+mj-lt"/>
              <a:buAutoNum type="arabicPeriod"/>
            </a:pPr>
            <a:r>
              <a:rPr lang="en-AU" dirty="0"/>
              <a:t>Robots already feature in restaurants in Southeast Asia. Explain if the replication of this phenomenon is possible within other continents based on technology, price, clientele and acceptance.</a:t>
            </a:r>
          </a:p>
          <a:p>
            <a:pPr marL="514350" indent="-514350">
              <a:buFont typeface="+mj-lt"/>
              <a:buAutoNum type="arabicPeriod"/>
            </a:pPr>
            <a:r>
              <a:rPr lang="en-AU"/>
              <a:t>In </a:t>
            </a:r>
            <a:r>
              <a:rPr lang="en-AU" dirty="0"/>
              <a:t>the future, is there the possibility that robots will be able to handle quality control, health and safety standards of restaurants or will this have to remain a human task due to an individual country’s legislation? If a robot were to accidentally give a customer food poisoning, who is responsible? Explain your thoughts.</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a:bodyPr>
          <a:lstStyle/>
          <a:p>
            <a:r>
              <a:rPr lang="en-AU" dirty="0"/>
              <a:t>Connie the Concierge: </a:t>
            </a:r>
            <a:r>
              <a:rPr lang="en-AU" dirty="0">
                <a:hlinkClick r:id="rId2"/>
              </a:rPr>
              <a:t>https://newsroom.hilton.com/corporate/news/hilton-and-ibm-pilot-connie-the-worlds-first-watsonenabled-hotel-concierge</a:t>
            </a:r>
            <a:endParaRPr lang="en-AU" dirty="0"/>
          </a:p>
          <a:p>
            <a:endParaRPr lang="en-AU" dirty="0"/>
          </a:p>
          <a:p>
            <a:r>
              <a:rPr lang="en-AU" dirty="0"/>
              <a:t>Five Trends on the Horizon’ highlight the following concepts: </a:t>
            </a:r>
            <a:r>
              <a:rPr lang="en-AU" dirty="0">
                <a:hlinkClick r:id="rId3"/>
              </a:rPr>
              <a:t>https://hospitalitytech.com</a:t>
            </a:r>
            <a:r>
              <a:rPr lang="en-AU">
                <a:hlinkClick r:id="rId3"/>
              </a:rPr>
              <a:t>/robots-hospitality-five-trends-horizon</a:t>
            </a:r>
            <a:r>
              <a:rPr lang="en-AU"/>
              <a:t>  </a:t>
            </a: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62915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spcBef>
                <a:spcPts val="300"/>
              </a:spcBef>
            </a:pPr>
            <a:r>
              <a:rPr lang="en-AU" dirty="0"/>
              <a:t>Hospitality will always exist as people need to:  </a:t>
            </a:r>
          </a:p>
          <a:p>
            <a:pPr lvl="1">
              <a:lnSpc>
                <a:spcPct val="100000"/>
              </a:lnSpc>
              <a:spcBef>
                <a:spcPts val="300"/>
              </a:spcBef>
            </a:pPr>
            <a:r>
              <a:rPr lang="en-AU" sz="2600" dirty="0"/>
              <a:t>Eat</a:t>
            </a:r>
          </a:p>
          <a:p>
            <a:pPr lvl="1">
              <a:lnSpc>
                <a:spcPct val="100000"/>
              </a:lnSpc>
            </a:pPr>
            <a:r>
              <a:rPr lang="en-AU" sz="2600" dirty="0"/>
              <a:t>Sleep</a:t>
            </a:r>
          </a:p>
          <a:p>
            <a:pPr lvl="1">
              <a:lnSpc>
                <a:spcPct val="100000"/>
              </a:lnSpc>
            </a:pPr>
            <a:r>
              <a:rPr lang="en-AU" sz="2600" dirty="0"/>
              <a:t>Drink water</a:t>
            </a:r>
          </a:p>
          <a:p>
            <a:pPr>
              <a:lnSpc>
                <a:spcPct val="100000"/>
              </a:lnSpc>
            </a:pPr>
            <a:endParaRPr lang="en-AU" dirty="0"/>
          </a:p>
          <a:p>
            <a:pPr>
              <a:lnSpc>
                <a:spcPct val="100000"/>
              </a:lnSpc>
              <a:spcBef>
                <a:spcPts val="300"/>
              </a:spcBef>
            </a:pPr>
            <a:r>
              <a:rPr lang="en-AU" dirty="0"/>
              <a:t>People crave different experiences hence;</a:t>
            </a:r>
          </a:p>
          <a:p>
            <a:pPr lvl="1">
              <a:lnSpc>
                <a:spcPct val="100000"/>
              </a:lnSpc>
              <a:spcBef>
                <a:spcPts val="300"/>
              </a:spcBef>
            </a:pPr>
            <a:r>
              <a:rPr lang="en-AU" sz="2600" dirty="0"/>
              <a:t>Different types of restaurants</a:t>
            </a:r>
          </a:p>
          <a:p>
            <a:pPr lvl="1">
              <a:lnSpc>
                <a:spcPct val="100000"/>
              </a:lnSpc>
            </a:pPr>
            <a:r>
              <a:rPr lang="en-AU" sz="2600" dirty="0"/>
              <a:t>Different levels of accommodation</a:t>
            </a:r>
          </a:p>
          <a:p>
            <a:pPr lvl="1">
              <a:lnSpc>
                <a:spcPct val="100000"/>
              </a:lnSpc>
            </a:pPr>
            <a:r>
              <a:rPr lang="en-AU" sz="2600" dirty="0"/>
              <a:t>Variety of beverages (both alcoholic and non-alcoholic)</a:t>
            </a:r>
          </a:p>
          <a:p>
            <a:pPr lvl="1"/>
            <a:endParaRPr lang="en-AU" sz="2600"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a:lnSpc>
                <a:spcPct val="100000"/>
              </a:lnSpc>
            </a:pPr>
            <a:r>
              <a:rPr lang="en-AU" dirty="0"/>
              <a:t>Hospitality is loosely based on Maslow’s Hierarchy of Needs (1943):</a:t>
            </a:r>
          </a:p>
          <a:p>
            <a:pPr marL="0" indent="0">
              <a:lnSpc>
                <a:spcPct val="100000"/>
              </a:lnSpc>
              <a:buNone/>
            </a:pPr>
            <a:endParaRPr lang="en-AU" dirty="0"/>
          </a:p>
          <a:p>
            <a:pPr lvl="1">
              <a:lnSpc>
                <a:spcPct val="100000"/>
              </a:lnSpc>
            </a:pPr>
            <a:r>
              <a:rPr lang="en-AU" dirty="0"/>
              <a:t>psychological, (food and beverages) </a:t>
            </a:r>
          </a:p>
          <a:p>
            <a:pPr lvl="1">
              <a:lnSpc>
                <a:spcPct val="100000"/>
              </a:lnSpc>
            </a:pPr>
            <a:r>
              <a:rPr lang="en-AU" dirty="0"/>
              <a:t>safety, (accommodation and transport)</a:t>
            </a:r>
          </a:p>
          <a:p>
            <a:pPr lvl="1">
              <a:lnSpc>
                <a:spcPct val="100000"/>
              </a:lnSpc>
            </a:pPr>
            <a:r>
              <a:rPr lang="en-AU" dirty="0"/>
              <a:t>belonging, (meeting family and friends in social settings </a:t>
            </a:r>
            <a:r>
              <a:rPr lang="en-AU" dirty="0" err="1"/>
              <a:t>i.e</a:t>
            </a:r>
            <a:r>
              <a:rPr lang="en-AU" dirty="0"/>
              <a:t> bars and restaurants</a:t>
            </a:r>
          </a:p>
          <a:p>
            <a:pPr lvl="1">
              <a:lnSpc>
                <a:spcPct val="100000"/>
              </a:lnSpc>
            </a:pPr>
            <a:r>
              <a:rPr lang="en-AU" dirty="0"/>
              <a:t>esteem, (being able to afford high service levels), and </a:t>
            </a:r>
          </a:p>
          <a:p>
            <a:pPr lvl="1">
              <a:lnSpc>
                <a:spcPct val="100000"/>
              </a:lnSpc>
            </a:pPr>
            <a:r>
              <a:rPr lang="en-AU" dirty="0"/>
              <a:t>self-actualisation concerns (holidaying/relaxing in preferred setting – cruise ship)</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8907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Future of Space Travel for Tourists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pPr>
              <a:lnSpc>
                <a:spcPct val="100000"/>
              </a:lnSpc>
            </a:pPr>
            <a:r>
              <a:rPr lang="en-AU" dirty="0"/>
              <a:t>Space travel is not current a commercial reality but will be in the future.</a:t>
            </a:r>
          </a:p>
          <a:p>
            <a:pPr>
              <a:lnSpc>
                <a:spcPct val="100000"/>
              </a:lnSpc>
            </a:pPr>
            <a:r>
              <a:rPr lang="en-AU" sz="2600" dirty="0"/>
              <a:t>First space capsules will be small, cramped and require extensive guest training (Strickland, 2012)</a:t>
            </a:r>
          </a:p>
          <a:p>
            <a:pPr>
              <a:lnSpc>
                <a:spcPct val="100000"/>
              </a:lnSpc>
            </a:pPr>
            <a:r>
              <a:rPr lang="en-AU" sz="2600" dirty="0"/>
              <a:t>Limiting factors include cost restraints and technological challenges</a:t>
            </a:r>
          </a:p>
          <a:p>
            <a:pPr lvl="1">
              <a:lnSpc>
                <a:spcPct val="100000"/>
              </a:lnSpc>
            </a:pPr>
            <a:r>
              <a:rPr lang="en-AU" sz="2200" dirty="0"/>
              <a:t>overcoming gravity, </a:t>
            </a:r>
          </a:p>
          <a:p>
            <a:pPr lvl="1">
              <a:lnSpc>
                <a:spcPct val="100000"/>
              </a:lnSpc>
            </a:pPr>
            <a:r>
              <a:rPr lang="en-AU" sz="2200" dirty="0"/>
              <a:t>food production and </a:t>
            </a:r>
          </a:p>
          <a:p>
            <a:pPr lvl="1">
              <a:lnSpc>
                <a:spcPct val="100000"/>
              </a:lnSpc>
            </a:pPr>
            <a:r>
              <a:rPr lang="en-AU" sz="2200" dirty="0"/>
              <a:t>water collection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Future of Space Travel for Tourists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normAutofit fontScale="92500" lnSpcReduction="20000"/>
          </a:bodyPr>
          <a:lstStyle/>
          <a:p>
            <a:pPr>
              <a:lnSpc>
                <a:spcPct val="100000"/>
              </a:lnSpc>
            </a:pPr>
            <a:r>
              <a:rPr lang="en-AU" dirty="0"/>
              <a:t>Traditionally a good hospitality worker has four main attributes:</a:t>
            </a:r>
          </a:p>
          <a:p>
            <a:pPr marL="971550" lvl="1" indent="-514350">
              <a:lnSpc>
                <a:spcPct val="100000"/>
              </a:lnSpc>
              <a:buAutoNum type="arabicParenR"/>
            </a:pPr>
            <a:r>
              <a:rPr lang="en-AU" dirty="0"/>
              <a:t>good work ethic, </a:t>
            </a:r>
          </a:p>
          <a:p>
            <a:pPr marL="971550" lvl="1" indent="-514350">
              <a:lnSpc>
                <a:spcPct val="100000"/>
              </a:lnSpc>
              <a:buAutoNum type="arabicParenR"/>
            </a:pPr>
            <a:r>
              <a:rPr lang="en-AU" dirty="0"/>
              <a:t>being punctual,</a:t>
            </a:r>
          </a:p>
          <a:p>
            <a:pPr marL="971550" lvl="1" indent="-514350">
              <a:lnSpc>
                <a:spcPct val="100000"/>
              </a:lnSpc>
              <a:buAutoNum type="arabicParenR"/>
            </a:pPr>
            <a:r>
              <a:rPr lang="en-AU" dirty="0"/>
              <a:t>being responsible, and</a:t>
            </a:r>
          </a:p>
          <a:p>
            <a:pPr marL="971550" lvl="1" indent="-514350">
              <a:lnSpc>
                <a:spcPct val="100000"/>
              </a:lnSpc>
              <a:buAutoNum type="arabicParenR"/>
            </a:pPr>
            <a:r>
              <a:rPr lang="en-AU" dirty="0"/>
              <a:t>always accountable </a:t>
            </a:r>
            <a:r>
              <a:rPr lang="en-AU" sz="2200" dirty="0"/>
              <a:t>(Alonso and O'Neill, 2011)</a:t>
            </a:r>
          </a:p>
          <a:p>
            <a:pPr marL="0" indent="0">
              <a:lnSpc>
                <a:spcPct val="100000"/>
              </a:lnSpc>
              <a:buNone/>
            </a:pPr>
            <a:endParaRPr lang="en-AU" sz="2600" dirty="0"/>
          </a:p>
          <a:p>
            <a:pPr marL="0" indent="0">
              <a:lnSpc>
                <a:spcPct val="100000"/>
              </a:lnSpc>
              <a:buNone/>
            </a:pPr>
            <a:r>
              <a:rPr lang="en-AU" sz="2600" dirty="0"/>
              <a:t>Skills of a space hotel worker may be:</a:t>
            </a:r>
          </a:p>
          <a:p>
            <a:pPr lvl="1">
              <a:lnSpc>
                <a:spcPct val="100000"/>
              </a:lnSpc>
            </a:pPr>
            <a:r>
              <a:rPr lang="en-AU" sz="2200" dirty="0"/>
              <a:t>how to use equipment to heat food, </a:t>
            </a:r>
          </a:p>
          <a:p>
            <a:pPr lvl="1">
              <a:lnSpc>
                <a:spcPct val="100000"/>
              </a:lnSpc>
            </a:pPr>
            <a:r>
              <a:rPr lang="en-AU" sz="2200" dirty="0"/>
              <a:t>challenges of consuming a hot beverage, </a:t>
            </a:r>
          </a:p>
          <a:p>
            <a:pPr lvl="1">
              <a:lnSpc>
                <a:spcPct val="100000"/>
              </a:lnSpc>
            </a:pPr>
            <a:r>
              <a:rPr lang="en-AU" sz="2200" dirty="0"/>
              <a:t>ability to use a toilet, </a:t>
            </a:r>
          </a:p>
          <a:p>
            <a:pPr lvl="1">
              <a:lnSpc>
                <a:spcPct val="100000"/>
              </a:lnSpc>
            </a:pPr>
            <a:r>
              <a:rPr lang="en-AU" sz="2200" dirty="0"/>
              <a:t>application of telecommunications, </a:t>
            </a:r>
          </a:p>
          <a:p>
            <a:pPr lvl="1">
              <a:lnSpc>
                <a:spcPct val="100000"/>
              </a:lnSpc>
            </a:pPr>
            <a:r>
              <a:rPr lang="en-AU" sz="2200" dirty="0"/>
              <a:t>administering first aid and </a:t>
            </a:r>
          </a:p>
          <a:p>
            <a:pPr lvl="1">
              <a:lnSpc>
                <a:spcPct val="100000"/>
              </a:lnSpc>
            </a:pPr>
            <a:r>
              <a:rPr lang="en-AU" sz="2200" dirty="0"/>
              <a:t>perhaps pilot a space shuttle (Strickland, 2017)</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0710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Underwater Hotels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normAutofit/>
          </a:bodyPr>
          <a:lstStyle/>
          <a:p>
            <a:pPr>
              <a:lnSpc>
                <a:spcPct val="100000"/>
              </a:lnSpc>
            </a:pPr>
            <a:r>
              <a:rPr lang="en-AU" dirty="0"/>
              <a:t>Underwater hotels have great potential as 70% of the earth is underwater.</a:t>
            </a:r>
          </a:p>
          <a:p>
            <a:pPr>
              <a:lnSpc>
                <a:spcPct val="100000"/>
              </a:lnSpc>
            </a:pPr>
            <a:endParaRPr lang="en-AU" dirty="0"/>
          </a:p>
          <a:p>
            <a:pPr>
              <a:lnSpc>
                <a:spcPct val="100000"/>
              </a:lnSpc>
            </a:pPr>
            <a:r>
              <a:rPr lang="en-AU" dirty="0"/>
              <a:t>Currently, most underwater hotels mimic  a 5 star hotel:</a:t>
            </a:r>
          </a:p>
          <a:p>
            <a:pPr marL="457200" lvl="1" indent="0">
              <a:lnSpc>
                <a:spcPct val="100000"/>
              </a:lnSpc>
              <a:buNone/>
            </a:pPr>
            <a:r>
              <a:rPr lang="en-AU" dirty="0"/>
              <a:t>Conrad Maldives’ ‘The </a:t>
            </a:r>
            <a:r>
              <a:rPr lang="en-AU" dirty="0" err="1"/>
              <a:t>Muraka</a:t>
            </a:r>
            <a:r>
              <a:rPr lang="en-AU" dirty="0"/>
              <a:t>’ on </a:t>
            </a:r>
            <a:r>
              <a:rPr lang="en-AU" dirty="0" err="1"/>
              <a:t>Rangali</a:t>
            </a:r>
            <a:r>
              <a:rPr lang="en-AU" dirty="0"/>
              <a:t> Island is an example of an underwater hotel </a:t>
            </a:r>
          </a:p>
          <a:p>
            <a:pPr marL="457200" lvl="1" indent="0">
              <a:lnSpc>
                <a:spcPct val="100000"/>
              </a:lnSpc>
              <a:buNone/>
            </a:pPr>
            <a:endParaRPr lang="en-AU" dirty="0"/>
          </a:p>
          <a:p>
            <a:pPr marL="457200" lvl="1" indent="0">
              <a:lnSpc>
                <a:spcPct val="100000"/>
              </a:lnSpc>
              <a:buNone/>
            </a:pPr>
            <a:r>
              <a:rPr lang="en-AU" dirty="0"/>
              <a:t>Review website for discussion: </a:t>
            </a:r>
            <a:r>
              <a:rPr lang="en-AU" dirty="0">
                <a:hlinkClick r:id="rId3"/>
              </a:rPr>
              <a:t>www.conradmaldives.com</a:t>
            </a:r>
            <a:r>
              <a:rPr lang="en-AU" dirty="0"/>
              <a:t>  </a:t>
            </a:r>
            <a:endParaRPr lang="en-AU" sz="22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582424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Cruise Ships industry (prior to COVID-19)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pic>
        <p:nvPicPr>
          <p:cNvPr id="5" name="Picture 4">
            <a:extLst>
              <a:ext uri="{FF2B5EF4-FFF2-40B4-BE49-F238E27FC236}">
                <a16:creationId xmlns:a16="http://schemas.microsoft.com/office/drawing/2014/main" id="{8FDCC77A-3C29-4995-919E-851DB5749328}"/>
              </a:ext>
            </a:extLst>
          </p:cNvPr>
          <p:cNvPicPr>
            <a:picLocks noChangeAspect="1"/>
          </p:cNvPicPr>
          <p:nvPr/>
        </p:nvPicPr>
        <p:blipFill>
          <a:blip r:embed="rId3"/>
          <a:stretch>
            <a:fillRect/>
          </a:stretch>
        </p:blipFill>
        <p:spPr>
          <a:xfrm>
            <a:off x="2023085" y="1360127"/>
            <a:ext cx="8145830" cy="5326784"/>
          </a:xfrm>
          <a:prstGeom prst="rect">
            <a:avLst/>
          </a:prstGeom>
        </p:spPr>
      </p:pic>
      <p:sp>
        <p:nvSpPr>
          <p:cNvPr id="9" name="TextBox 8">
            <a:extLst>
              <a:ext uri="{FF2B5EF4-FFF2-40B4-BE49-F238E27FC236}">
                <a16:creationId xmlns:a16="http://schemas.microsoft.com/office/drawing/2014/main" id="{D985CB9E-33B2-4017-9F5F-EC4C274488D3}"/>
              </a:ext>
            </a:extLst>
          </p:cNvPr>
          <p:cNvSpPr txBox="1"/>
          <p:nvPr/>
        </p:nvSpPr>
        <p:spPr>
          <a:xfrm>
            <a:off x="3458817" y="6356350"/>
            <a:ext cx="6096000" cy="369332"/>
          </a:xfrm>
          <a:prstGeom prst="rect">
            <a:avLst/>
          </a:prstGeom>
          <a:noFill/>
        </p:spPr>
        <p:txBody>
          <a:bodyPr wrap="square">
            <a:spAutoFit/>
          </a:bodyPr>
          <a:lstStyle/>
          <a:p>
            <a:r>
              <a:rPr lang="en-AU" dirty="0"/>
              <a:t>Source: The Florida-Caribbean Cruise Association, 2018</a:t>
            </a:r>
          </a:p>
        </p:txBody>
      </p:sp>
    </p:spTree>
    <p:extLst>
      <p:ext uri="{BB962C8B-B14F-4D97-AF65-F5344CB8AC3E}">
        <p14:creationId xmlns:p14="http://schemas.microsoft.com/office/powerpoint/2010/main" val="3273307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Cruise Ships industry (during COVID-19)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pic>
        <p:nvPicPr>
          <p:cNvPr id="5" name="Picture 4">
            <a:extLst>
              <a:ext uri="{FF2B5EF4-FFF2-40B4-BE49-F238E27FC236}">
                <a16:creationId xmlns:a16="http://schemas.microsoft.com/office/drawing/2014/main" id="{8FDCC77A-3C29-4995-919E-851DB5749328}"/>
              </a:ext>
            </a:extLst>
          </p:cNvPr>
          <p:cNvPicPr>
            <a:picLocks noChangeAspect="1"/>
          </p:cNvPicPr>
          <p:nvPr/>
        </p:nvPicPr>
        <p:blipFill>
          <a:blip r:embed="rId3"/>
          <a:stretch>
            <a:fillRect/>
          </a:stretch>
        </p:blipFill>
        <p:spPr>
          <a:xfrm>
            <a:off x="2023085" y="1360127"/>
            <a:ext cx="7995558" cy="5326784"/>
          </a:xfrm>
          <a:prstGeom prst="rect">
            <a:avLst/>
          </a:prstGeom>
        </p:spPr>
      </p:pic>
      <p:sp>
        <p:nvSpPr>
          <p:cNvPr id="9" name="TextBox 8">
            <a:extLst>
              <a:ext uri="{FF2B5EF4-FFF2-40B4-BE49-F238E27FC236}">
                <a16:creationId xmlns:a16="http://schemas.microsoft.com/office/drawing/2014/main" id="{D985CB9E-33B2-4017-9F5F-EC4C274488D3}"/>
              </a:ext>
            </a:extLst>
          </p:cNvPr>
          <p:cNvSpPr txBox="1"/>
          <p:nvPr/>
        </p:nvSpPr>
        <p:spPr>
          <a:xfrm>
            <a:off x="3458817" y="6356350"/>
            <a:ext cx="6096000" cy="369332"/>
          </a:xfrm>
          <a:prstGeom prst="rect">
            <a:avLst/>
          </a:prstGeom>
          <a:noFill/>
        </p:spPr>
        <p:txBody>
          <a:bodyPr wrap="square">
            <a:spAutoFit/>
          </a:bodyPr>
          <a:lstStyle/>
          <a:p>
            <a:r>
              <a:rPr lang="en-AU" dirty="0"/>
              <a:t>Source: The Florida-Caribbean Cruise Association, 2018</a:t>
            </a:r>
          </a:p>
        </p:txBody>
      </p:sp>
      <p:sp>
        <p:nvSpPr>
          <p:cNvPr id="4" name="TextBox 3">
            <a:extLst>
              <a:ext uri="{FF2B5EF4-FFF2-40B4-BE49-F238E27FC236}">
                <a16:creationId xmlns:a16="http://schemas.microsoft.com/office/drawing/2014/main" id="{2B30E30D-7C3C-4CF6-B6F9-12DD6469B4B4}"/>
              </a:ext>
            </a:extLst>
          </p:cNvPr>
          <p:cNvSpPr txBox="1"/>
          <p:nvPr/>
        </p:nvSpPr>
        <p:spPr>
          <a:xfrm>
            <a:off x="10480100" y="5987018"/>
            <a:ext cx="759871" cy="369332"/>
          </a:xfrm>
          <a:prstGeom prst="rect">
            <a:avLst/>
          </a:prstGeom>
          <a:noFill/>
        </p:spPr>
        <p:txBody>
          <a:bodyPr wrap="square" rtlCol="0">
            <a:spAutoFit/>
          </a:bodyPr>
          <a:lstStyle/>
          <a:p>
            <a:r>
              <a:rPr lang="en-AU" dirty="0"/>
              <a:t>2020</a:t>
            </a:r>
          </a:p>
        </p:txBody>
      </p:sp>
      <p:cxnSp>
        <p:nvCxnSpPr>
          <p:cNvPr id="7" name="Straight Connector 6">
            <a:extLst>
              <a:ext uri="{FF2B5EF4-FFF2-40B4-BE49-F238E27FC236}">
                <a16:creationId xmlns:a16="http://schemas.microsoft.com/office/drawing/2014/main" id="{03345903-4A53-4333-9D23-B5F9CE9CF47F}"/>
              </a:ext>
            </a:extLst>
          </p:cNvPr>
          <p:cNvCxnSpPr>
            <a:endCxn id="4" idx="0"/>
          </p:cNvCxnSpPr>
          <p:nvPr/>
        </p:nvCxnSpPr>
        <p:spPr>
          <a:xfrm>
            <a:off x="9912626" y="2319130"/>
            <a:ext cx="947410" cy="36678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0883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3251</TotalTime>
  <Words>1914</Words>
  <Application>Microsoft Office PowerPoint</Application>
  <PresentationFormat>Widescreen</PresentationFormat>
  <Paragraphs>216</Paragraphs>
  <Slides>22</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PowerPoint Presentation</vt:lpstr>
      <vt:lpstr>Chapter Outline</vt:lpstr>
      <vt:lpstr>Introduction</vt:lpstr>
      <vt:lpstr>Introduction</vt:lpstr>
      <vt:lpstr>Future of Space Travel for Tourists</vt:lpstr>
      <vt:lpstr>Future of Space Travel for Tourists</vt:lpstr>
      <vt:lpstr>Underwater Hotels</vt:lpstr>
      <vt:lpstr>Cruise Ships industry (prior to COVID-19)</vt:lpstr>
      <vt:lpstr>Cruise Ships industry (during COVID-19)</vt:lpstr>
      <vt:lpstr>Cruise Ships industry (after COVID-19)</vt:lpstr>
      <vt:lpstr>Cruise Ships industry (after COVID-19)</vt:lpstr>
      <vt:lpstr>Customer Service of the Future </vt:lpstr>
      <vt:lpstr>Customer Service of the Future </vt:lpstr>
      <vt:lpstr>Robots in the Hospitality Sector in Asia</vt:lpstr>
      <vt:lpstr>Robots in the Hospitality Sector in Asia</vt:lpstr>
      <vt:lpstr>Robots in the Hospitality Sector in Asia</vt:lpstr>
      <vt:lpstr>Robots in the Hospitality Sector in Asia</vt:lpstr>
      <vt:lpstr>Advantages of Robots</vt:lpstr>
      <vt:lpstr>Disadvantages of Robots</vt:lpstr>
      <vt:lpstr>Summary</vt:lpstr>
      <vt:lpstr>Case Study</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Paul Strickland</cp:lastModifiedBy>
  <cp:revision>175</cp:revision>
  <dcterms:created xsi:type="dcterms:W3CDTF">2016-07-13T11:20:36Z</dcterms:created>
  <dcterms:modified xsi:type="dcterms:W3CDTF">2021-01-21T05:43:01Z</dcterms:modified>
</cp:coreProperties>
</file>